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7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108" y="-6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D993F94-6745-46C9-8365-2AC192EF72C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1FEDD696-2663-4B8F-ACE0-C6B7074AA9B2}">
      <dgm:prSet phldrT="[文本]"/>
      <dgm:spPr/>
      <dgm:t>
        <a:bodyPr/>
        <a:lstStyle/>
        <a:p>
          <a:r>
            <a:rPr lang="zh-CN" altLang="en-US" dirty="0" smtClean="0"/>
            <a:t>公司介绍</a:t>
          </a:r>
          <a:endParaRPr lang="zh-CN" altLang="en-US" dirty="0"/>
        </a:p>
      </dgm:t>
    </dgm:pt>
    <dgm:pt modelId="{C6CE73A0-0063-4952-9794-581BD8E37559}" type="parTrans" cxnId="{12503653-B65E-4DD5-917D-A2C1738015EA}">
      <dgm:prSet/>
      <dgm:spPr/>
      <dgm:t>
        <a:bodyPr/>
        <a:lstStyle/>
        <a:p>
          <a:endParaRPr lang="zh-CN" altLang="en-US"/>
        </a:p>
      </dgm:t>
    </dgm:pt>
    <dgm:pt modelId="{46026DDB-C269-4B91-AA8F-68F87731760B}" type="sibTrans" cxnId="{12503653-B65E-4DD5-917D-A2C1738015EA}">
      <dgm:prSet/>
      <dgm:spPr/>
      <dgm:t>
        <a:bodyPr/>
        <a:lstStyle/>
        <a:p>
          <a:endParaRPr lang="zh-CN" altLang="en-US"/>
        </a:p>
      </dgm:t>
    </dgm:pt>
    <dgm:pt modelId="{47A7E647-819D-46F7-9D54-16ECEF4B7A78}">
      <dgm:prSet phldrT="[文本]"/>
      <dgm:spPr/>
      <dgm:t>
        <a:bodyPr/>
        <a:lstStyle/>
        <a:p>
          <a:r>
            <a:rPr lang="zh-CN" altLang="en-US" dirty="0" smtClean="0"/>
            <a:t>发展平台及福利</a:t>
          </a:r>
          <a:endParaRPr lang="zh-CN" altLang="en-US" dirty="0"/>
        </a:p>
      </dgm:t>
    </dgm:pt>
    <dgm:pt modelId="{8CD06DE4-E684-4621-868C-0D797401DC18}" type="parTrans" cxnId="{5312881C-1C8F-4318-9959-6832D4ED6B9E}">
      <dgm:prSet/>
      <dgm:spPr/>
      <dgm:t>
        <a:bodyPr/>
        <a:lstStyle/>
        <a:p>
          <a:endParaRPr lang="zh-CN" altLang="en-US"/>
        </a:p>
      </dgm:t>
    </dgm:pt>
    <dgm:pt modelId="{239412B2-54E6-44EF-95B5-B9D42FA23165}" type="sibTrans" cxnId="{5312881C-1C8F-4318-9959-6832D4ED6B9E}">
      <dgm:prSet/>
      <dgm:spPr/>
      <dgm:t>
        <a:bodyPr/>
        <a:lstStyle/>
        <a:p>
          <a:endParaRPr lang="zh-CN" altLang="en-US"/>
        </a:p>
      </dgm:t>
    </dgm:pt>
    <dgm:pt modelId="{C5A6A4F3-0379-49B8-A5E3-FB66A246DF49}">
      <dgm:prSet phldrT="[文本]"/>
      <dgm:spPr/>
      <dgm:t>
        <a:bodyPr/>
        <a:lstStyle/>
        <a:p>
          <a:r>
            <a:rPr lang="zh-CN" altLang="en-US" dirty="0" smtClean="0"/>
            <a:t>岗位需求</a:t>
          </a:r>
          <a:endParaRPr lang="zh-CN" altLang="en-US" dirty="0"/>
        </a:p>
      </dgm:t>
    </dgm:pt>
    <dgm:pt modelId="{1612EA76-67AD-473C-AB8F-7EA0BBB02571}" type="parTrans" cxnId="{F479B18B-D6A2-4AD7-9545-3F1E9BFF2918}">
      <dgm:prSet/>
      <dgm:spPr/>
      <dgm:t>
        <a:bodyPr/>
        <a:lstStyle/>
        <a:p>
          <a:endParaRPr lang="zh-CN" altLang="en-US"/>
        </a:p>
      </dgm:t>
    </dgm:pt>
    <dgm:pt modelId="{6549E9AA-881F-44B3-BF49-9E8FAD022033}" type="sibTrans" cxnId="{F479B18B-D6A2-4AD7-9545-3F1E9BFF2918}">
      <dgm:prSet/>
      <dgm:spPr/>
      <dgm:t>
        <a:bodyPr/>
        <a:lstStyle/>
        <a:p>
          <a:endParaRPr lang="zh-CN" altLang="en-US"/>
        </a:p>
      </dgm:t>
    </dgm:pt>
    <dgm:pt modelId="{50C8FF7D-2DE1-4D44-BABA-53C870831A44}">
      <dgm:prSet/>
      <dgm:spPr/>
      <dgm:t>
        <a:bodyPr/>
        <a:lstStyle/>
        <a:p>
          <a:r>
            <a:rPr lang="zh-CN" altLang="en-US" dirty="0" smtClean="0"/>
            <a:t>如何加入我们</a:t>
          </a:r>
          <a:endParaRPr lang="zh-CN" altLang="en-US" dirty="0"/>
        </a:p>
      </dgm:t>
    </dgm:pt>
    <dgm:pt modelId="{0799E456-865A-4E7B-9670-02B7A452A19A}" type="parTrans" cxnId="{38BF20CE-F58D-4BCE-B7D0-783CAA3CC4BC}">
      <dgm:prSet/>
      <dgm:spPr/>
      <dgm:t>
        <a:bodyPr/>
        <a:lstStyle/>
        <a:p>
          <a:endParaRPr lang="zh-CN" altLang="en-US"/>
        </a:p>
      </dgm:t>
    </dgm:pt>
    <dgm:pt modelId="{70FC9DEF-D471-419D-BC39-38C3BA93B0BE}" type="sibTrans" cxnId="{38BF20CE-F58D-4BCE-B7D0-783CAA3CC4BC}">
      <dgm:prSet/>
      <dgm:spPr/>
      <dgm:t>
        <a:bodyPr/>
        <a:lstStyle/>
        <a:p>
          <a:endParaRPr lang="zh-CN" altLang="en-US"/>
        </a:p>
      </dgm:t>
    </dgm:pt>
    <dgm:pt modelId="{64EF1D75-4A36-490A-8D17-6D9494764106}" type="pres">
      <dgm:prSet presAssocID="{8D993F94-6745-46C9-8365-2AC192EF72CA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zh-CN" altLang="en-US"/>
        </a:p>
      </dgm:t>
    </dgm:pt>
    <dgm:pt modelId="{F95292A5-C2C7-44D3-9EF0-1C3A37A7FA7A}" type="pres">
      <dgm:prSet presAssocID="{8D993F94-6745-46C9-8365-2AC192EF72CA}" presName="Name1" presStyleCnt="0"/>
      <dgm:spPr/>
    </dgm:pt>
    <dgm:pt modelId="{724C37D6-D1BC-4744-918D-54D1D8443DCF}" type="pres">
      <dgm:prSet presAssocID="{8D993F94-6745-46C9-8365-2AC192EF72CA}" presName="cycle" presStyleCnt="0"/>
      <dgm:spPr/>
    </dgm:pt>
    <dgm:pt modelId="{24F5C93E-7AC1-45C9-BA6D-A7C68405B232}" type="pres">
      <dgm:prSet presAssocID="{8D993F94-6745-46C9-8365-2AC192EF72CA}" presName="srcNode" presStyleLbl="node1" presStyleIdx="0" presStyleCnt="4"/>
      <dgm:spPr/>
    </dgm:pt>
    <dgm:pt modelId="{3ABC2310-40FA-473A-B9E6-7E9D811C9CAB}" type="pres">
      <dgm:prSet presAssocID="{8D993F94-6745-46C9-8365-2AC192EF72CA}" presName="conn" presStyleLbl="parChTrans1D2" presStyleIdx="0" presStyleCnt="1"/>
      <dgm:spPr/>
      <dgm:t>
        <a:bodyPr/>
        <a:lstStyle/>
        <a:p>
          <a:endParaRPr lang="zh-CN" altLang="en-US"/>
        </a:p>
      </dgm:t>
    </dgm:pt>
    <dgm:pt modelId="{0FFAF028-6D93-4AAA-8E87-0AD8F4927EAC}" type="pres">
      <dgm:prSet presAssocID="{8D993F94-6745-46C9-8365-2AC192EF72CA}" presName="extraNode" presStyleLbl="node1" presStyleIdx="0" presStyleCnt="4"/>
      <dgm:spPr/>
    </dgm:pt>
    <dgm:pt modelId="{A866BB2F-D5D0-4CA3-AD60-54E51AAB87AB}" type="pres">
      <dgm:prSet presAssocID="{8D993F94-6745-46C9-8365-2AC192EF72CA}" presName="dstNode" presStyleLbl="node1" presStyleIdx="0" presStyleCnt="4"/>
      <dgm:spPr/>
    </dgm:pt>
    <dgm:pt modelId="{B32CC43F-2024-4C86-ACA2-C7F8D235F74C}" type="pres">
      <dgm:prSet presAssocID="{1FEDD696-2663-4B8F-ACE0-C6B7074AA9B2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6A364EF2-7F40-4AC7-ACBA-E0B8105FA517}" type="pres">
      <dgm:prSet presAssocID="{1FEDD696-2663-4B8F-ACE0-C6B7074AA9B2}" presName="accent_1" presStyleCnt="0"/>
      <dgm:spPr/>
    </dgm:pt>
    <dgm:pt modelId="{C473F82E-B40E-4639-A68A-11C0A02C622C}" type="pres">
      <dgm:prSet presAssocID="{1FEDD696-2663-4B8F-ACE0-C6B7074AA9B2}" presName="accentRepeatNode" presStyleLbl="solidFgAcc1" presStyleIdx="0" presStyleCnt="4" custLinFactNeighborX="4124" custLinFactNeighborY="5437"/>
      <dgm:spPr/>
    </dgm:pt>
    <dgm:pt modelId="{5E22A3E4-0629-4799-AEED-9F85CF26002B}" type="pres">
      <dgm:prSet presAssocID="{47A7E647-819D-46F7-9D54-16ECEF4B7A78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1A9B9404-67F9-479C-B460-464AACE3784B}" type="pres">
      <dgm:prSet presAssocID="{47A7E647-819D-46F7-9D54-16ECEF4B7A78}" presName="accent_2" presStyleCnt="0"/>
      <dgm:spPr/>
    </dgm:pt>
    <dgm:pt modelId="{C7EC15C9-22EB-46AA-A153-24F739C73020}" type="pres">
      <dgm:prSet presAssocID="{47A7E647-819D-46F7-9D54-16ECEF4B7A78}" presName="accentRepeatNode" presStyleLbl="solidFgAcc1" presStyleIdx="1" presStyleCnt="4"/>
      <dgm:spPr/>
    </dgm:pt>
    <dgm:pt modelId="{88A7C36E-331F-465B-A366-A98B75888A94}" type="pres">
      <dgm:prSet presAssocID="{C5A6A4F3-0379-49B8-A5E3-FB66A246DF49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664ACAA8-A345-4AAD-9527-AE1F3AB1555D}" type="pres">
      <dgm:prSet presAssocID="{C5A6A4F3-0379-49B8-A5E3-FB66A246DF49}" presName="accent_3" presStyleCnt="0"/>
      <dgm:spPr/>
    </dgm:pt>
    <dgm:pt modelId="{16E79896-4AF9-403D-A7C1-3AEAAB226AA4}" type="pres">
      <dgm:prSet presAssocID="{C5A6A4F3-0379-49B8-A5E3-FB66A246DF49}" presName="accentRepeatNode" presStyleLbl="solidFgAcc1" presStyleIdx="2" presStyleCnt="4"/>
      <dgm:spPr/>
      <dgm:t>
        <a:bodyPr/>
        <a:lstStyle/>
        <a:p>
          <a:endParaRPr lang="zh-CN" altLang="en-US"/>
        </a:p>
      </dgm:t>
    </dgm:pt>
    <dgm:pt modelId="{772430D8-5815-4731-9919-F23A39069909}" type="pres">
      <dgm:prSet presAssocID="{50C8FF7D-2DE1-4D44-BABA-53C870831A44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B0409ECD-7440-4212-A5B2-27321183AED3}" type="pres">
      <dgm:prSet presAssocID="{50C8FF7D-2DE1-4D44-BABA-53C870831A44}" presName="accent_4" presStyleCnt="0"/>
      <dgm:spPr/>
    </dgm:pt>
    <dgm:pt modelId="{A4469292-C6D0-40E6-AB88-8D7BB225370A}" type="pres">
      <dgm:prSet presAssocID="{50C8FF7D-2DE1-4D44-BABA-53C870831A44}" presName="accentRepeatNode" presStyleLbl="solidFgAcc1" presStyleIdx="3" presStyleCnt="4"/>
      <dgm:spPr/>
    </dgm:pt>
  </dgm:ptLst>
  <dgm:cxnLst>
    <dgm:cxn modelId="{F4324FEF-4400-496F-B62D-622C645CE03C}" type="presOf" srcId="{1FEDD696-2663-4B8F-ACE0-C6B7074AA9B2}" destId="{B32CC43F-2024-4C86-ACA2-C7F8D235F74C}" srcOrd="0" destOrd="0" presId="urn:microsoft.com/office/officeart/2008/layout/VerticalCurvedList"/>
    <dgm:cxn modelId="{D88D1288-340A-4837-9F99-78B7F9B58341}" type="presOf" srcId="{50C8FF7D-2DE1-4D44-BABA-53C870831A44}" destId="{772430D8-5815-4731-9919-F23A39069909}" srcOrd="0" destOrd="0" presId="urn:microsoft.com/office/officeart/2008/layout/VerticalCurvedList"/>
    <dgm:cxn modelId="{26523185-8B08-4FA3-A946-2E2F9FC25627}" type="presOf" srcId="{8D993F94-6745-46C9-8365-2AC192EF72CA}" destId="{64EF1D75-4A36-490A-8D17-6D9494764106}" srcOrd="0" destOrd="0" presId="urn:microsoft.com/office/officeart/2008/layout/VerticalCurvedList"/>
    <dgm:cxn modelId="{4184A57E-403B-48F2-9FC9-59FC633E1CE2}" type="presOf" srcId="{46026DDB-C269-4B91-AA8F-68F87731760B}" destId="{3ABC2310-40FA-473A-B9E6-7E9D811C9CAB}" srcOrd="0" destOrd="0" presId="urn:microsoft.com/office/officeart/2008/layout/VerticalCurvedList"/>
    <dgm:cxn modelId="{12503653-B65E-4DD5-917D-A2C1738015EA}" srcId="{8D993F94-6745-46C9-8365-2AC192EF72CA}" destId="{1FEDD696-2663-4B8F-ACE0-C6B7074AA9B2}" srcOrd="0" destOrd="0" parTransId="{C6CE73A0-0063-4952-9794-581BD8E37559}" sibTransId="{46026DDB-C269-4B91-AA8F-68F87731760B}"/>
    <dgm:cxn modelId="{5312881C-1C8F-4318-9959-6832D4ED6B9E}" srcId="{8D993F94-6745-46C9-8365-2AC192EF72CA}" destId="{47A7E647-819D-46F7-9D54-16ECEF4B7A78}" srcOrd="1" destOrd="0" parTransId="{8CD06DE4-E684-4621-868C-0D797401DC18}" sibTransId="{239412B2-54E6-44EF-95B5-B9D42FA23165}"/>
    <dgm:cxn modelId="{38BF20CE-F58D-4BCE-B7D0-783CAA3CC4BC}" srcId="{8D993F94-6745-46C9-8365-2AC192EF72CA}" destId="{50C8FF7D-2DE1-4D44-BABA-53C870831A44}" srcOrd="3" destOrd="0" parTransId="{0799E456-865A-4E7B-9670-02B7A452A19A}" sibTransId="{70FC9DEF-D471-419D-BC39-38C3BA93B0BE}"/>
    <dgm:cxn modelId="{F479B18B-D6A2-4AD7-9545-3F1E9BFF2918}" srcId="{8D993F94-6745-46C9-8365-2AC192EF72CA}" destId="{C5A6A4F3-0379-49B8-A5E3-FB66A246DF49}" srcOrd="2" destOrd="0" parTransId="{1612EA76-67AD-473C-AB8F-7EA0BBB02571}" sibTransId="{6549E9AA-881F-44B3-BF49-9E8FAD022033}"/>
    <dgm:cxn modelId="{327BCA5D-7401-4566-BD84-E9BCBDF3AFE0}" type="presOf" srcId="{C5A6A4F3-0379-49B8-A5E3-FB66A246DF49}" destId="{88A7C36E-331F-465B-A366-A98B75888A94}" srcOrd="0" destOrd="0" presId="urn:microsoft.com/office/officeart/2008/layout/VerticalCurvedList"/>
    <dgm:cxn modelId="{DB66764A-2756-471E-A7D6-886BA0D4A953}" type="presOf" srcId="{47A7E647-819D-46F7-9D54-16ECEF4B7A78}" destId="{5E22A3E4-0629-4799-AEED-9F85CF26002B}" srcOrd="0" destOrd="0" presId="urn:microsoft.com/office/officeart/2008/layout/VerticalCurvedList"/>
    <dgm:cxn modelId="{DDAF3AD4-AA53-42C7-AA53-8A42CF480D5C}" type="presParOf" srcId="{64EF1D75-4A36-490A-8D17-6D9494764106}" destId="{F95292A5-C2C7-44D3-9EF0-1C3A37A7FA7A}" srcOrd="0" destOrd="0" presId="urn:microsoft.com/office/officeart/2008/layout/VerticalCurvedList"/>
    <dgm:cxn modelId="{9A9F15ED-C6CC-4D5A-9C0D-1F70112427B9}" type="presParOf" srcId="{F95292A5-C2C7-44D3-9EF0-1C3A37A7FA7A}" destId="{724C37D6-D1BC-4744-918D-54D1D8443DCF}" srcOrd="0" destOrd="0" presId="urn:microsoft.com/office/officeart/2008/layout/VerticalCurvedList"/>
    <dgm:cxn modelId="{FC79502D-2A83-47D6-ACCC-2BBE44CF849A}" type="presParOf" srcId="{724C37D6-D1BC-4744-918D-54D1D8443DCF}" destId="{24F5C93E-7AC1-45C9-BA6D-A7C68405B232}" srcOrd="0" destOrd="0" presId="urn:microsoft.com/office/officeart/2008/layout/VerticalCurvedList"/>
    <dgm:cxn modelId="{33FB12E8-D23B-4906-BABB-DCBC84E7A41D}" type="presParOf" srcId="{724C37D6-D1BC-4744-918D-54D1D8443DCF}" destId="{3ABC2310-40FA-473A-B9E6-7E9D811C9CAB}" srcOrd="1" destOrd="0" presId="urn:microsoft.com/office/officeart/2008/layout/VerticalCurvedList"/>
    <dgm:cxn modelId="{BBAEC885-CEFE-48A6-B95F-112107DEED8A}" type="presParOf" srcId="{724C37D6-D1BC-4744-918D-54D1D8443DCF}" destId="{0FFAF028-6D93-4AAA-8E87-0AD8F4927EAC}" srcOrd="2" destOrd="0" presId="urn:microsoft.com/office/officeart/2008/layout/VerticalCurvedList"/>
    <dgm:cxn modelId="{5D2E3BC7-0745-4CB6-8E31-3EA3EA9CE7F8}" type="presParOf" srcId="{724C37D6-D1BC-4744-918D-54D1D8443DCF}" destId="{A866BB2F-D5D0-4CA3-AD60-54E51AAB87AB}" srcOrd="3" destOrd="0" presId="urn:microsoft.com/office/officeart/2008/layout/VerticalCurvedList"/>
    <dgm:cxn modelId="{893FF617-FDBD-407A-9C11-B08A106047C9}" type="presParOf" srcId="{F95292A5-C2C7-44D3-9EF0-1C3A37A7FA7A}" destId="{B32CC43F-2024-4C86-ACA2-C7F8D235F74C}" srcOrd="1" destOrd="0" presId="urn:microsoft.com/office/officeart/2008/layout/VerticalCurvedList"/>
    <dgm:cxn modelId="{4D3DB9A9-2A53-4FE4-83F5-86FE4115A80C}" type="presParOf" srcId="{F95292A5-C2C7-44D3-9EF0-1C3A37A7FA7A}" destId="{6A364EF2-7F40-4AC7-ACBA-E0B8105FA517}" srcOrd="2" destOrd="0" presId="urn:microsoft.com/office/officeart/2008/layout/VerticalCurvedList"/>
    <dgm:cxn modelId="{3A45C0D0-616F-406A-B6AE-F02D8E56982A}" type="presParOf" srcId="{6A364EF2-7F40-4AC7-ACBA-E0B8105FA517}" destId="{C473F82E-B40E-4639-A68A-11C0A02C622C}" srcOrd="0" destOrd="0" presId="urn:microsoft.com/office/officeart/2008/layout/VerticalCurvedList"/>
    <dgm:cxn modelId="{03FC2825-AB37-44A3-8D96-DDCB82749C97}" type="presParOf" srcId="{F95292A5-C2C7-44D3-9EF0-1C3A37A7FA7A}" destId="{5E22A3E4-0629-4799-AEED-9F85CF26002B}" srcOrd="3" destOrd="0" presId="urn:microsoft.com/office/officeart/2008/layout/VerticalCurvedList"/>
    <dgm:cxn modelId="{71AF367D-D043-4BFD-A450-7EAF6C9C9576}" type="presParOf" srcId="{F95292A5-C2C7-44D3-9EF0-1C3A37A7FA7A}" destId="{1A9B9404-67F9-479C-B460-464AACE3784B}" srcOrd="4" destOrd="0" presId="urn:microsoft.com/office/officeart/2008/layout/VerticalCurvedList"/>
    <dgm:cxn modelId="{88F9DE71-F4EB-4D41-AE70-FC064D220A52}" type="presParOf" srcId="{1A9B9404-67F9-479C-B460-464AACE3784B}" destId="{C7EC15C9-22EB-46AA-A153-24F739C73020}" srcOrd="0" destOrd="0" presId="urn:microsoft.com/office/officeart/2008/layout/VerticalCurvedList"/>
    <dgm:cxn modelId="{7582BC99-5A67-4968-A14C-0CF05B3FEE88}" type="presParOf" srcId="{F95292A5-C2C7-44D3-9EF0-1C3A37A7FA7A}" destId="{88A7C36E-331F-465B-A366-A98B75888A94}" srcOrd="5" destOrd="0" presId="urn:microsoft.com/office/officeart/2008/layout/VerticalCurvedList"/>
    <dgm:cxn modelId="{1F26E783-8DA5-410D-9B87-C825B19C1520}" type="presParOf" srcId="{F95292A5-C2C7-44D3-9EF0-1C3A37A7FA7A}" destId="{664ACAA8-A345-4AAD-9527-AE1F3AB1555D}" srcOrd="6" destOrd="0" presId="urn:microsoft.com/office/officeart/2008/layout/VerticalCurvedList"/>
    <dgm:cxn modelId="{098E83B3-A849-448C-AF41-7017E161CF22}" type="presParOf" srcId="{664ACAA8-A345-4AAD-9527-AE1F3AB1555D}" destId="{16E79896-4AF9-403D-A7C1-3AEAAB226AA4}" srcOrd="0" destOrd="0" presId="urn:microsoft.com/office/officeart/2008/layout/VerticalCurvedList"/>
    <dgm:cxn modelId="{AD076DA3-8B3F-4CC8-BD10-B4547FBF7C07}" type="presParOf" srcId="{F95292A5-C2C7-44D3-9EF0-1C3A37A7FA7A}" destId="{772430D8-5815-4731-9919-F23A39069909}" srcOrd="7" destOrd="0" presId="urn:microsoft.com/office/officeart/2008/layout/VerticalCurvedList"/>
    <dgm:cxn modelId="{492BFE50-12A3-47B4-89BB-4D182C3ECFC0}" type="presParOf" srcId="{F95292A5-C2C7-44D3-9EF0-1C3A37A7FA7A}" destId="{B0409ECD-7440-4212-A5B2-27321183AED3}" srcOrd="8" destOrd="0" presId="urn:microsoft.com/office/officeart/2008/layout/VerticalCurvedList"/>
    <dgm:cxn modelId="{C3052279-5FA0-481F-A234-1D499B219D2F}" type="presParOf" srcId="{B0409ECD-7440-4212-A5B2-27321183AED3}" destId="{A4469292-C6D0-40E6-AB88-8D7BB225370A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21FC1B8-6AB3-4D5E-8282-00BF3415661F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BCF889AF-A6CC-4423-BDA5-F789E1A7E1A2}">
      <dgm:prSet phldrT="[文本]"/>
      <dgm:spPr/>
      <dgm:t>
        <a:bodyPr/>
        <a:lstStyle/>
        <a:p>
          <a:r>
            <a:rPr lang="zh-CN" altLang="en-US" dirty="0" smtClean="0"/>
            <a:t>底薪（</a:t>
          </a:r>
          <a:r>
            <a:rPr lang="en-US" altLang="zh-CN" dirty="0" smtClean="0"/>
            <a:t>5500-7000</a:t>
          </a:r>
          <a:r>
            <a:rPr lang="zh-CN" altLang="en-US" dirty="0" smtClean="0"/>
            <a:t>元</a:t>
          </a:r>
          <a:r>
            <a:rPr lang="en-US" altLang="zh-CN" dirty="0" smtClean="0"/>
            <a:t>/</a:t>
          </a:r>
          <a:r>
            <a:rPr lang="zh-CN" altLang="en-US" dirty="0" smtClean="0"/>
            <a:t>月）</a:t>
          </a:r>
          <a:endParaRPr lang="zh-CN" altLang="en-US" dirty="0"/>
        </a:p>
      </dgm:t>
    </dgm:pt>
    <dgm:pt modelId="{3A18831B-CBA9-4058-B971-43EF53D23864}" type="parTrans" cxnId="{190F7B19-613A-4800-A897-04FE40D184D8}">
      <dgm:prSet/>
      <dgm:spPr/>
      <dgm:t>
        <a:bodyPr/>
        <a:lstStyle/>
        <a:p>
          <a:endParaRPr lang="zh-CN" altLang="en-US"/>
        </a:p>
      </dgm:t>
    </dgm:pt>
    <dgm:pt modelId="{3475CF7E-0E5F-4670-9D09-06FA91EAD2E5}" type="sibTrans" cxnId="{190F7B19-613A-4800-A897-04FE40D184D8}">
      <dgm:prSet/>
      <dgm:spPr/>
      <dgm:t>
        <a:bodyPr/>
        <a:lstStyle/>
        <a:p>
          <a:endParaRPr lang="zh-CN" altLang="en-US"/>
        </a:p>
      </dgm:t>
    </dgm:pt>
    <dgm:pt modelId="{EF7154B6-0D69-4B3E-8FD3-FDF19D45541B}">
      <dgm:prSet phldrT="[文本]"/>
      <dgm:spPr/>
      <dgm:t>
        <a:bodyPr/>
        <a:lstStyle/>
        <a:p>
          <a:r>
            <a:rPr lang="zh-CN" altLang="en-US" dirty="0" smtClean="0"/>
            <a:t>绩效（底薪</a:t>
          </a:r>
          <a:r>
            <a:rPr lang="en-US" altLang="zh-CN" dirty="0" smtClean="0"/>
            <a:t>*5%*</a:t>
          </a:r>
          <a:r>
            <a:rPr lang="zh-CN" altLang="en-US" dirty="0" smtClean="0"/>
            <a:t>分数）</a:t>
          </a:r>
          <a:endParaRPr lang="zh-CN" altLang="en-US" dirty="0"/>
        </a:p>
      </dgm:t>
    </dgm:pt>
    <dgm:pt modelId="{B99406A7-2680-4790-86E1-32F87869BDF9}" type="parTrans" cxnId="{CEA2C88F-1AC0-411F-92DE-25ADFF876283}">
      <dgm:prSet/>
      <dgm:spPr/>
      <dgm:t>
        <a:bodyPr/>
        <a:lstStyle/>
        <a:p>
          <a:endParaRPr lang="zh-CN" altLang="en-US"/>
        </a:p>
      </dgm:t>
    </dgm:pt>
    <dgm:pt modelId="{779D2F5B-1471-4E32-9D23-16A6B309C290}" type="sibTrans" cxnId="{CEA2C88F-1AC0-411F-92DE-25ADFF876283}">
      <dgm:prSet/>
      <dgm:spPr/>
      <dgm:t>
        <a:bodyPr/>
        <a:lstStyle/>
        <a:p>
          <a:endParaRPr lang="zh-CN" altLang="en-US"/>
        </a:p>
      </dgm:t>
    </dgm:pt>
    <dgm:pt modelId="{E371BE69-3835-4391-9E3D-ACE6F85F0636}">
      <dgm:prSet phldrT="[文本]"/>
      <dgm:spPr/>
      <dgm:t>
        <a:bodyPr/>
        <a:lstStyle/>
        <a:p>
          <a:r>
            <a:rPr lang="zh-CN" altLang="en-US" dirty="0" smtClean="0"/>
            <a:t>年终奖</a:t>
          </a:r>
          <a:endParaRPr lang="zh-CN" altLang="en-US" dirty="0"/>
        </a:p>
      </dgm:t>
    </dgm:pt>
    <dgm:pt modelId="{3D98A900-91C7-40E7-AE9D-EBF093B31847}" type="parTrans" cxnId="{ED9C8C70-46AF-4551-A0AD-548A6613FD0A}">
      <dgm:prSet/>
      <dgm:spPr/>
      <dgm:t>
        <a:bodyPr/>
        <a:lstStyle/>
        <a:p>
          <a:endParaRPr lang="zh-CN" altLang="en-US"/>
        </a:p>
      </dgm:t>
    </dgm:pt>
    <dgm:pt modelId="{44870F14-AA5A-4722-BC3A-9F53CF20671D}" type="sibTrans" cxnId="{ED9C8C70-46AF-4551-A0AD-548A6613FD0A}">
      <dgm:prSet/>
      <dgm:spPr/>
      <dgm:t>
        <a:bodyPr/>
        <a:lstStyle/>
        <a:p>
          <a:endParaRPr lang="zh-CN" altLang="en-US"/>
        </a:p>
      </dgm:t>
    </dgm:pt>
    <dgm:pt modelId="{697A6752-B7DA-49C6-828B-F12D32DDAD65}" type="pres">
      <dgm:prSet presAssocID="{521FC1B8-6AB3-4D5E-8282-00BF3415661F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zh-CN" altLang="en-US"/>
        </a:p>
      </dgm:t>
    </dgm:pt>
    <dgm:pt modelId="{A6A19894-713F-4970-BE91-C51E10E43130}" type="pres">
      <dgm:prSet presAssocID="{521FC1B8-6AB3-4D5E-8282-00BF3415661F}" presName="Name1" presStyleCnt="0"/>
      <dgm:spPr/>
    </dgm:pt>
    <dgm:pt modelId="{EC6B94CE-AE60-4CFA-BEF7-6486AC8F6FCF}" type="pres">
      <dgm:prSet presAssocID="{521FC1B8-6AB3-4D5E-8282-00BF3415661F}" presName="cycle" presStyleCnt="0"/>
      <dgm:spPr/>
    </dgm:pt>
    <dgm:pt modelId="{F20067BC-1873-44B3-A9D2-8F9FDED62508}" type="pres">
      <dgm:prSet presAssocID="{521FC1B8-6AB3-4D5E-8282-00BF3415661F}" presName="srcNode" presStyleLbl="node1" presStyleIdx="0" presStyleCnt="3"/>
      <dgm:spPr/>
    </dgm:pt>
    <dgm:pt modelId="{8341E1BF-92D6-48A8-BEF9-8A8949E2662A}" type="pres">
      <dgm:prSet presAssocID="{521FC1B8-6AB3-4D5E-8282-00BF3415661F}" presName="conn" presStyleLbl="parChTrans1D2" presStyleIdx="0" presStyleCnt="1"/>
      <dgm:spPr/>
      <dgm:t>
        <a:bodyPr/>
        <a:lstStyle/>
        <a:p>
          <a:endParaRPr lang="zh-CN" altLang="en-US"/>
        </a:p>
      </dgm:t>
    </dgm:pt>
    <dgm:pt modelId="{D2270EC8-8558-477C-9AF1-F5BA54363BC4}" type="pres">
      <dgm:prSet presAssocID="{521FC1B8-6AB3-4D5E-8282-00BF3415661F}" presName="extraNode" presStyleLbl="node1" presStyleIdx="0" presStyleCnt="3"/>
      <dgm:spPr/>
    </dgm:pt>
    <dgm:pt modelId="{CEE98033-7EE7-456F-AE05-A6C91C3A408D}" type="pres">
      <dgm:prSet presAssocID="{521FC1B8-6AB3-4D5E-8282-00BF3415661F}" presName="dstNode" presStyleLbl="node1" presStyleIdx="0" presStyleCnt="3"/>
      <dgm:spPr/>
    </dgm:pt>
    <dgm:pt modelId="{14ECE135-8D4A-474F-ACDD-8A25A404CF17}" type="pres">
      <dgm:prSet presAssocID="{BCF889AF-A6CC-4423-BDA5-F789E1A7E1A2}" presName="text_1" presStyleLbl="node1" presStyleIdx="0" presStyleCnt="3" custScaleX="102592" custScaleY="106049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04A4BAC7-53D0-4836-9A04-1D310E4D3D30}" type="pres">
      <dgm:prSet presAssocID="{BCF889AF-A6CC-4423-BDA5-F789E1A7E1A2}" presName="accent_1" presStyleCnt="0"/>
      <dgm:spPr/>
    </dgm:pt>
    <dgm:pt modelId="{3F6F068B-B3CB-4784-BE28-4383BF238696}" type="pres">
      <dgm:prSet presAssocID="{BCF889AF-A6CC-4423-BDA5-F789E1A7E1A2}" presName="accentRepeatNode" presStyleLbl="solidFgAcc1" presStyleIdx="0" presStyleCnt="3"/>
      <dgm:spPr/>
    </dgm:pt>
    <dgm:pt modelId="{48865F99-5F64-44EB-8E4A-F7657C6FF694}" type="pres">
      <dgm:prSet presAssocID="{EF7154B6-0D69-4B3E-8FD3-FDF19D45541B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188953E0-BDE7-44E3-B315-8DCF387E292C}" type="pres">
      <dgm:prSet presAssocID="{EF7154B6-0D69-4B3E-8FD3-FDF19D45541B}" presName="accent_2" presStyleCnt="0"/>
      <dgm:spPr/>
    </dgm:pt>
    <dgm:pt modelId="{A01A7584-B653-4183-B0EE-A26AA218636D}" type="pres">
      <dgm:prSet presAssocID="{EF7154B6-0D69-4B3E-8FD3-FDF19D45541B}" presName="accentRepeatNode" presStyleLbl="solidFgAcc1" presStyleIdx="1" presStyleCnt="3"/>
      <dgm:spPr/>
    </dgm:pt>
    <dgm:pt modelId="{76A5175D-6B03-42C7-AE02-07D584C6555B}" type="pres">
      <dgm:prSet presAssocID="{E371BE69-3835-4391-9E3D-ACE6F85F0636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C72DCBDF-3704-47E2-AE46-6356F4889E5F}" type="pres">
      <dgm:prSet presAssocID="{E371BE69-3835-4391-9E3D-ACE6F85F0636}" presName="accent_3" presStyleCnt="0"/>
      <dgm:spPr/>
    </dgm:pt>
    <dgm:pt modelId="{C1EE8EE9-AD41-4086-97F6-0D671C858CE3}" type="pres">
      <dgm:prSet presAssocID="{E371BE69-3835-4391-9E3D-ACE6F85F0636}" presName="accentRepeatNode" presStyleLbl="solidFgAcc1" presStyleIdx="2" presStyleCnt="3"/>
      <dgm:spPr/>
    </dgm:pt>
  </dgm:ptLst>
  <dgm:cxnLst>
    <dgm:cxn modelId="{E3A30B1B-4B27-493B-BEA9-5895A80E9D9F}" type="presOf" srcId="{521FC1B8-6AB3-4D5E-8282-00BF3415661F}" destId="{697A6752-B7DA-49C6-828B-F12D32DDAD65}" srcOrd="0" destOrd="0" presId="urn:microsoft.com/office/officeart/2008/layout/VerticalCurvedList"/>
    <dgm:cxn modelId="{D18B400E-84D4-4EB8-896C-A988F750AAD8}" type="presOf" srcId="{EF7154B6-0D69-4B3E-8FD3-FDF19D45541B}" destId="{48865F99-5F64-44EB-8E4A-F7657C6FF694}" srcOrd="0" destOrd="0" presId="urn:microsoft.com/office/officeart/2008/layout/VerticalCurvedList"/>
    <dgm:cxn modelId="{98A72905-DD18-4568-AFEC-D4B00CA29622}" type="presOf" srcId="{E371BE69-3835-4391-9E3D-ACE6F85F0636}" destId="{76A5175D-6B03-42C7-AE02-07D584C6555B}" srcOrd="0" destOrd="0" presId="urn:microsoft.com/office/officeart/2008/layout/VerticalCurvedList"/>
    <dgm:cxn modelId="{90BBD4A1-7733-4041-8601-A4000E04650C}" type="presOf" srcId="{3475CF7E-0E5F-4670-9D09-06FA91EAD2E5}" destId="{8341E1BF-92D6-48A8-BEF9-8A8949E2662A}" srcOrd="0" destOrd="0" presId="urn:microsoft.com/office/officeart/2008/layout/VerticalCurvedList"/>
    <dgm:cxn modelId="{ED9C8C70-46AF-4551-A0AD-548A6613FD0A}" srcId="{521FC1B8-6AB3-4D5E-8282-00BF3415661F}" destId="{E371BE69-3835-4391-9E3D-ACE6F85F0636}" srcOrd="2" destOrd="0" parTransId="{3D98A900-91C7-40E7-AE9D-EBF093B31847}" sibTransId="{44870F14-AA5A-4722-BC3A-9F53CF20671D}"/>
    <dgm:cxn modelId="{190F7B19-613A-4800-A897-04FE40D184D8}" srcId="{521FC1B8-6AB3-4D5E-8282-00BF3415661F}" destId="{BCF889AF-A6CC-4423-BDA5-F789E1A7E1A2}" srcOrd="0" destOrd="0" parTransId="{3A18831B-CBA9-4058-B971-43EF53D23864}" sibTransId="{3475CF7E-0E5F-4670-9D09-06FA91EAD2E5}"/>
    <dgm:cxn modelId="{CEA2C88F-1AC0-411F-92DE-25ADFF876283}" srcId="{521FC1B8-6AB3-4D5E-8282-00BF3415661F}" destId="{EF7154B6-0D69-4B3E-8FD3-FDF19D45541B}" srcOrd="1" destOrd="0" parTransId="{B99406A7-2680-4790-86E1-32F87869BDF9}" sibTransId="{779D2F5B-1471-4E32-9D23-16A6B309C290}"/>
    <dgm:cxn modelId="{8DF24B84-D0D9-4A2F-A967-A7A83CF460C8}" type="presOf" srcId="{BCF889AF-A6CC-4423-BDA5-F789E1A7E1A2}" destId="{14ECE135-8D4A-474F-ACDD-8A25A404CF17}" srcOrd="0" destOrd="0" presId="urn:microsoft.com/office/officeart/2008/layout/VerticalCurvedList"/>
    <dgm:cxn modelId="{AE6BA26A-E6C1-4EA4-BCA8-7A0000E673FB}" type="presParOf" srcId="{697A6752-B7DA-49C6-828B-F12D32DDAD65}" destId="{A6A19894-713F-4970-BE91-C51E10E43130}" srcOrd="0" destOrd="0" presId="urn:microsoft.com/office/officeart/2008/layout/VerticalCurvedList"/>
    <dgm:cxn modelId="{6D2FE77B-897B-410F-ACFB-48DF2BCF9213}" type="presParOf" srcId="{A6A19894-713F-4970-BE91-C51E10E43130}" destId="{EC6B94CE-AE60-4CFA-BEF7-6486AC8F6FCF}" srcOrd="0" destOrd="0" presId="urn:microsoft.com/office/officeart/2008/layout/VerticalCurvedList"/>
    <dgm:cxn modelId="{2022049C-7E32-4796-BECE-513D35AAB2EA}" type="presParOf" srcId="{EC6B94CE-AE60-4CFA-BEF7-6486AC8F6FCF}" destId="{F20067BC-1873-44B3-A9D2-8F9FDED62508}" srcOrd="0" destOrd="0" presId="urn:microsoft.com/office/officeart/2008/layout/VerticalCurvedList"/>
    <dgm:cxn modelId="{C711EBD6-F75E-4962-95B2-03E333E7496B}" type="presParOf" srcId="{EC6B94CE-AE60-4CFA-BEF7-6486AC8F6FCF}" destId="{8341E1BF-92D6-48A8-BEF9-8A8949E2662A}" srcOrd="1" destOrd="0" presId="urn:microsoft.com/office/officeart/2008/layout/VerticalCurvedList"/>
    <dgm:cxn modelId="{183C3634-39D2-4002-A78F-DB6E264A20DB}" type="presParOf" srcId="{EC6B94CE-AE60-4CFA-BEF7-6486AC8F6FCF}" destId="{D2270EC8-8558-477C-9AF1-F5BA54363BC4}" srcOrd="2" destOrd="0" presId="urn:microsoft.com/office/officeart/2008/layout/VerticalCurvedList"/>
    <dgm:cxn modelId="{5FBFDE88-ACB6-4232-9372-D44D796073D5}" type="presParOf" srcId="{EC6B94CE-AE60-4CFA-BEF7-6486AC8F6FCF}" destId="{CEE98033-7EE7-456F-AE05-A6C91C3A408D}" srcOrd="3" destOrd="0" presId="urn:microsoft.com/office/officeart/2008/layout/VerticalCurvedList"/>
    <dgm:cxn modelId="{26B074FA-4A47-4ADE-A129-AB15C2AAA636}" type="presParOf" srcId="{A6A19894-713F-4970-BE91-C51E10E43130}" destId="{14ECE135-8D4A-474F-ACDD-8A25A404CF17}" srcOrd="1" destOrd="0" presId="urn:microsoft.com/office/officeart/2008/layout/VerticalCurvedList"/>
    <dgm:cxn modelId="{0BFBAE01-7D33-4D77-84E3-6DF4736AE9AB}" type="presParOf" srcId="{A6A19894-713F-4970-BE91-C51E10E43130}" destId="{04A4BAC7-53D0-4836-9A04-1D310E4D3D30}" srcOrd="2" destOrd="0" presId="urn:microsoft.com/office/officeart/2008/layout/VerticalCurvedList"/>
    <dgm:cxn modelId="{9B94487D-CE76-40C6-98D2-DB00507CF6AD}" type="presParOf" srcId="{04A4BAC7-53D0-4836-9A04-1D310E4D3D30}" destId="{3F6F068B-B3CB-4784-BE28-4383BF238696}" srcOrd="0" destOrd="0" presId="urn:microsoft.com/office/officeart/2008/layout/VerticalCurvedList"/>
    <dgm:cxn modelId="{3D1DCE7F-2EC7-4229-8E42-D087FA70273C}" type="presParOf" srcId="{A6A19894-713F-4970-BE91-C51E10E43130}" destId="{48865F99-5F64-44EB-8E4A-F7657C6FF694}" srcOrd="3" destOrd="0" presId="urn:microsoft.com/office/officeart/2008/layout/VerticalCurvedList"/>
    <dgm:cxn modelId="{CF5D8D1C-F6F1-4A39-9909-4CED2BC4A35A}" type="presParOf" srcId="{A6A19894-713F-4970-BE91-C51E10E43130}" destId="{188953E0-BDE7-44E3-B315-8DCF387E292C}" srcOrd="4" destOrd="0" presId="urn:microsoft.com/office/officeart/2008/layout/VerticalCurvedList"/>
    <dgm:cxn modelId="{36ABD56F-5EE4-43EC-A41D-80D2E6EF47D4}" type="presParOf" srcId="{188953E0-BDE7-44E3-B315-8DCF387E292C}" destId="{A01A7584-B653-4183-B0EE-A26AA218636D}" srcOrd="0" destOrd="0" presId="urn:microsoft.com/office/officeart/2008/layout/VerticalCurvedList"/>
    <dgm:cxn modelId="{735E1090-0283-48F9-9E7A-96032C0E15B5}" type="presParOf" srcId="{A6A19894-713F-4970-BE91-C51E10E43130}" destId="{76A5175D-6B03-42C7-AE02-07D584C6555B}" srcOrd="5" destOrd="0" presId="urn:microsoft.com/office/officeart/2008/layout/VerticalCurvedList"/>
    <dgm:cxn modelId="{8D0AEA45-5DA8-4840-AE3A-07610BE735B3}" type="presParOf" srcId="{A6A19894-713F-4970-BE91-C51E10E43130}" destId="{C72DCBDF-3704-47E2-AE46-6356F4889E5F}" srcOrd="6" destOrd="0" presId="urn:microsoft.com/office/officeart/2008/layout/VerticalCurvedList"/>
    <dgm:cxn modelId="{67ACBAB0-4646-40CC-8642-6190CA41A827}" type="presParOf" srcId="{C72DCBDF-3704-47E2-AE46-6356F4889E5F}" destId="{C1EE8EE9-AD41-4086-97F6-0D671C858CE3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925D914-12AA-4C80-BBC8-B7EAA59B81B0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4B2F7EA8-4C20-436D-9B5B-0821A4B2C1E8}">
      <dgm:prSet phldrT="[文本]" custT="1"/>
      <dgm:spPr/>
      <dgm:t>
        <a:bodyPr/>
        <a:lstStyle/>
        <a:p>
          <a:r>
            <a:rPr lang="zh-CN" altLang="en-US" sz="1600" dirty="0" smtClean="0"/>
            <a:t>职员</a:t>
          </a:r>
          <a:endParaRPr lang="zh-CN" altLang="en-US" sz="1600" dirty="0"/>
        </a:p>
      </dgm:t>
    </dgm:pt>
    <dgm:pt modelId="{89626BBE-F65F-45E6-AB84-2C168ED9F082}" type="parTrans" cxnId="{00A5F133-8368-4FC6-A117-041ECAC1AFD0}">
      <dgm:prSet/>
      <dgm:spPr/>
      <dgm:t>
        <a:bodyPr/>
        <a:lstStyle/>
        <a:p>
          <a:endParaRPr lang="zh-CN" altLang="en-US"/>
        </a:p>
      </dgm:t>
    </dgm:pt>
    <dgm:pt modelId="{3CDC7C78-79B8-4B3F-8D3F-0B6ABC3D4360}" type="sibTrans" cxnId="{00A5F133-8368-4FC6-A117-041ECAC1AFD0}">
      <dgm:prSet/>
      <dgm:spPr/>
      <dgm:t>
        <a:bodyPr/>
        <a:lstStyle/>
        <a:p>
          <a:endParaRPr lang="zh-CN" altLang="en-US"/>
        </a:p>
      </dgm:t>
    </dgm:pt>
    <dgm:pt modelId="{A89D3258-2A32-42CB-A819-A2F3E80FD14E}">
      <dgm:prSet phldrT="[文本]" custT="1"/>
      <dgm:spPr/>
      <dgm:t>
        <a:bodyPr/>
        <a:lstStyle/>
        <a:p>
          <a:r>
            <a:rPr lang="zh-CN" altLang="en-US" sz="1600" dirty="0" smtClean="0"/>
            <a:t>主管</a:t>
          </a:r>
          <a:endParaRPr lang="zh-CN" altLang="en-US" sz="1600" dirty="0"/>
        </a:p>
      </dgm:t>
    </dgm:pt>
    <dgm:pt modelId="{31483B5A-D773-4F2D-BD86-BD1D2CD6EEC6}" type="parTrans" cxnId="{BD714574-9F16-4DF8-A9B8-C790CD26E78B}">
      <dgm:prSet/>
      <dgm:spPr/>
      <dgm:t>
        <a:bodyPr/>
        <a:lstStyle/>
        <a:p>
          <a:endParaRPr lang="zh-CN" altLang="en-US"/>
        </a:p>
      </dgm:t>
    </dgm:pt>
    <dgm:pt modelId="{D7F0AB01-65DC-4604-9274-9ECEF2F02AE9}" type="sibTrans" cxnId="{BD714574-9F16-4DF8-A9B8-C790CD26E78B}">
      <dgm:prSet/>
      <dgm:spPr/>
      <dgm:t>
        <a:bodyPr/>
        <a:lstStyle/>
        <a:p>
          <a:endParaRPr lang="zh-CN" altLang="en-US"/>
        </a:p>
      </dgm:t>
    </dgm:pt>
    <dgm:pt modelId="{8968B3D2-04F7-4054-8B1A-DDC51AE4B6A2}">
      <dgm:prSet phldrT="[文本]"/>
      <dgm:spPr/>
      <dgm:t>
        <a:bodyPr/>
        <a:lstStyle/>
        <a:p>
          <a:endParaRPr lang="zh-CN" altLang="en-US" dirty="0"/>
        </a:p>
      </dgm:t>
    </dgm:pt>
    <dgm:pt modelId="{D657B8BF-ED83-4CE8-BA28-5A9AE1FA541B}" type="parTrans" cxnId="{5C59D7C4-013E-49A7-9B44-66DCE71D98F6}">
      <dgm:prSet/>
      <dgm:spPr/>
      <dgm:t>
        <a:bodyPr/>
        <a:lstStyle/>
        <a:p>
          <a:endParaRPr lang="zh-CN" altLang="en-US"/>
        </a:p>
      </dgm:t>
    </dgm:pt>
    <dgm:pt modelId="{F084306E-B7C7-4F33-B754-B82F418DF4C5}" type="sibTrans" cxnId="{5C59D7C4-013E-49A7-9B44-66DCE71D98F6}">
      <dgm:prSet/>
      <dgm:spPr/>
      <dgm:t>
        <a:bodyPr/>
        <a:lstStyle/>
        <a:p>
          <a:endParaRPr lang="zh-CN" altLang="en-US"/>
        </a:p>
      </dgm:t>
    </dgm:pt>
    <dgm:pt modelId="{96585DBB-AA58-4CC3-A785-96AA50880F8F}">
      <dgm:prSet custT="1"/>
      <dgm:spPr/>
      <dgm:t>
        <a:bodyPr/>
        <a:lstStyle/>
        <a:p>
          <a:r>
            <a:rPr lang="zh-CN" altLang="en-US" sz="1600" dirty="0" smtClean="0"/>
            <a:t>经理</a:t>
          </a:r>
          <a:endParaRPr lang="zh-CN" altLang="en-US" sz="1600" dirty="0"/>
        </a:p>
      </dgm:t>
    </dgm:pt>
    <dgm:pt modelId="{5C870BF2-E73B-44E9-8475-11CBE8398AAA}" type="parTrans" cxnId="{F6C2FEE5-E059-48E1-9830-41205638F3B7}">
      <dgm:prSet/>
      <dgm:spPr/>
      <dgm:t>
        <a:bodyPr/>
        <a:lstStyle/>
        <a:p>
          <a:endParaRPr lang="zh-CN" altLang="en-US"/>
        </a:p>
      </dgm:t>
    </dgm:pt>
    <dgm:pt modelId="{72ABD00E-EF3E-467B-A735-5BD2F17CAA31}" type="sibTrans" cxnId="{F6C2FEE5-E059-48E1-9830-41205638F3B7}">
      <dgm:prSet/>
      <dgm:spPr/>
      <dgm:t>
        <a:bodyPr/>
        <a:lstStyle/>
        <a:p>
          <a:endParaRPr lang="zh-CN" altLang="en-US"/>
        </a:p>
      </dgm:t>
    </dgm:pt>
    <dgm:pt modelId="{A8EA7EAE-58B1-46DE-AA73-AE5B443E65C6}">
      <dgm:prSet custT="1"/>
      <dgm:spPr/>
      <dgm:t>
        <a:bodyPr/>
        <a:lstStyle/>
        <a:p>
          <a:r>
            <a:rPr lang="zh-CN" altLang="en-US" sz="1600" dirty="0" smtClean="0"/>
            <a:t>副经理</a:t>
          </a:r>
          <a:endParaRPr lang="zh-CN" altLang="en-US" sz="1600" dirty="0"/>
        </a:p>
      </dgm:t>
    </dgm:pt>
    <dgm:pt modelId="{72CBAEB3-2F97-44E3-9B29-B2788DD6E3E9}" type="parTrans" cxnId="{9710DF96-9F1D-411F-A2FE-CC2FEECE7DD4}">
      <dgm:prSet/>
      <dgm:spPr/>
      <dgm:t>
        <a:bodyPr/>
        <a:lstStyle/>
        <a:p>
          <a:endParaRPr lang="zh-CN" altLang="en-US"/>
        </a:p>
      </dgm:t>
    </dgm:pt>
    <dgm:pt modelId="{C8689302-F99B-4F46-ACF0-524AC8B6C7B2}" type="sibTrans" cxnId="{9710DF96-9F1D-411F-A2FE-CC2FEECE7DD4}">
      <dgm:prSet/>
      <dgm:spPr/>
      <dgm:t>
        <a:bodyPr/>
        <a:lstStyle/>
        <a:p>
          <a:endParaRPr lang="zh-CN" altLang="en-US"/>
        </a:p>
      </dgm:t>
    </dgm:pt>
    <dgm:pt modelId="{DD260794-6D7B-4460-84A5-00B3195D21D8}">
      <dgm:prSet phldrT="[文本]" custT="1"/>
      <dgm:spPr/>
      <dgm:t>
        <a:bodyPr/>
        <a:lstStyle/>
        <a:p>
          <a:r>
            <a:rPr lang="zh-CN" altLang="en-US" sz="1600" dirty="0" smtClean="0"/>
            <a:t>主任</a:t>
          </a:r>
          <a:endParaRPr lang="zh-CN" altLang="en-US" sz="1600" dirty="0"/>
        </a:p>
      </dgm:t>
    </dgm:pt>
    <dgm:pt modelId="{ED7D4DD1-DCCF-4AF3-A6BA-368F06376301}" type="parTrans" cxnId="{EE165D4B-70C4-46FE-8520-54024F1826A3}">
      <dgm:prSet/>
      <dgm:spPr/>
      <dgm:t>
        <a:bodyPr/>
        <a:lstStyle/>
        <a:p>
          <a:endParaRPr lang="zh-CN" altLang="en-US"/>
        </a:p>
      </dgm:t>
    </dgm:pt>
    <dgm:pt modelId="{C724C845-8C66-45E5-B184-CF0B990481AF}" type="sibTrans" cxnId="{EE165D4B-70C4-46FE-8520-54024F1826A3}">
      <dgm:prSet/>
      <dgm:spPr/>
      <dgm:t>
        <a:bodyPr/>
        <a:lstStyle/>
        <a:p>
          <a:endParaRPr lang="zh-CN" altLang="en-US"/>
        </a:p>
      </dgm:t>
    </dgm:pt>
    <dgm:pt modelId="{871E98CD-A20F-4CA8-BDC8-F62E1CBDDB2C}">
      <dgm:prSet/>
      <dgm:spPr/>
    </dgm:pt>
    <dgm:pt modelId="{F0E35D36-1BF9-4325-8902-134A60FC06CE}" type="parTrans" cxnId="{C514B7E6-FF9C-4F26-8726-98481AC71F38}">
      <dgm:prSet/>
      <dgm:spPr/>
      <dgm:t>
        <a:bodyPr/>
        <a:lstStyle/>
        <a:p>
          <a:endParaRPr lang="zh-CN" altLang="en-US"/>
        </a:p>
      </dgm:t>
    </dgm:pt>
    <dgm:pt modelId="{85C7A0E9-421B-4EAA-862A-D69300EAF632}" type="sibTrans" cxnId="{C514B7E6-FF9C-4F26-8726-98481AC71F38}">
      <dgm:prSet/>
      <dgm:spPr/>
      <dgm:t>
        <a:bodyPr/>
        <a:lstStyle/>
        <a:p>
          <a:endParaRPr lang="zh-CN" altLang="en-US"/>
        </a:p>
      </dgm:t>
    </dgm:pt>
    <dgm:pt modelId="{A904E59E-5BFB-4DFB-8BC1-26E6DDC21825}" type="pres">
      <dgm:prSet presAssocID="{7925D914-12AA-4C80-BBC8-B7EAA59B81B0}" presName="arrowDiagram" presStyleCnt="0">
        <dgm:presLayoutVars>
          <dgm:chMax val="5"/>
          <dgm:dir/>
          <dgm:resizeHandles val="exact"/>
        </dgm:presLayoutVars>
      </dgm:prSet>
      <dgm:spPr/>
    </dgm:pt>
    <dgm:pt modelId="{70DA6593-1CEA-4BF6-8F24-3F503FAE4268}" type="pres">
      <dgm:prSet presAssocID="{7925D914-12AA-4C80-BBC8-B7EAA59B81B0}" presName="arrow" presStyleLbl="bgShp" presStyleIdx="0" presStyleCnt="1" custLinFactNeighborX="-10108" custLinFactNeighborY="-24107"/>
      <dgm:spPr/>
      <dgm:t>
        <a:bodyPr/>
        <a:lstStyle/>
        <a:p>
          <a:endParaRPr lang="zh-CN" altLang="en-US"/>
        </a:p>
      </dgm:t>
    </dgm:pt>
    <dgm:pt modelId="{0D8DBEAD-9712-42D0-9234-07D9EC31B106}" type="pres">
      <dgm:prSet presAssocID="{7925D914-12AA-4C80-BBC8-B7EAA59B81B0}" presName="arrowDiagram5" presStyleCnt="0"/>
      <dgm:spPr/>
    </dgm:pt>
    <dgm:pt modelId="{A69E0AD4-9ED7-4942-901E-E572192AA44C}" type="pres">
      <dgm:prSet presAssocID="{4B2F7EA8-4C20-436D-9B5B-0821A4B2C1E8}" presName="bullet5a" presStyleLbl="node1" presStyleIdx="0" presStyleCnt="5"/>
      <dgm:spPr/>
    </dgm:pt>
    <dgm:pt modelId="{0EE36218-085C-4009-9775-B4941F8C043B}" type="pres">
      <dgm:prSet presAssocID="{4B2F7EA8-4C20-436D-9B5B-0821A4B2C1E8}" presName="textBox5a" presStyleLbl="revTx" presStyleIdx="0" presStyleCnt="5" custLinFactNeighborY="-6850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161EC959-BE0C-4E3D-8643-351BA064020A}" type="pres">
      <dgm:prSet presAssocID="{A89D3258-2A32-42CB-A819-A2F3E80FD14E}" presName="bullet5b" presStyleLbl="node1" presStyleIdx="1" presStyleCnt="5"/>
      <dgm:spPr/>
    </dgm:pt>
    <dgm:pt modelId="{EFC2DCEB-495D-4FBB-BF59-E09BAE8357B0}" type="pres">
      <dgm:prSet presAssocID="{A89D3258-2A32-42CB-A819-A2F3E80FD14E}" presName="textBox5b" presStyleLbl="revTx" presStyleIdx="1" presStyleCnt="5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7D5C8C18-1CB9-4991-A845-642981A312A9}" type="pres">
      <dgm:prSet presAssocID="{DD260794-6D7B-4460-84A5-00B3195D21D8}" presName="bullet5c" presStyleLbl="node1" presStyleIdx="2" presStyleCnt="5"/>
      <dgm:spPr/>
    </dgm:pt>
    <dgm:pt modelId="{99273217-0A64-4279-9E89-0F500B2DAEFA}" type="pres">
      <dgm:prSet presAssocID="{DD260794-6D7B-4460-84A5-00B3195D21D8}" presName="textBox5c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234DD0B5-2277-4197-AC86-D5F0564AC2FF}" type="pres">
      <dgm:prSet presAssocID="{A8EA7EAE-58B1-46DE-AA73-AE5B443E65C6}" presName="bullet5d" presStyleLbl="node1" presStyleIdx="3" presStyleCnt="5" custLinFactNeighborX="36388"/>
      <dgm:spPr/>
    </dgm:pt>
    <dgm:pt modelId="{239B186B-BDAE-4F85-8C74-9D17562C8D7B}" type="pres">
      <dgm:prSet presAssocID="{A8EA7EAE-58B1-46DE-AA73-AE5B443E65C6}" presName="textBox5d" presStyleLbl="revTx" presStyleIdx="3" presStyleCnt="5" custScaleX="94151" custScaleY="76699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79986A26-8ECE-4449-B5C4-1B7FB209D7D7}" type="pres">
      <dgm:prSet presAssocID="{96585DBB-AA58-4CC3-A785-96AA50880F8F}" presName="bullet5e" presStyleLbl="node1" presStyleIdx="4" presStyleCnt="5"/>
      <dgm:spPr/>
    </dgm:pt>
    <dgm:pt modelId="{DA2035A3-3548-414E-9304-92AA60EB44C1}" type="pres">
      <dgm:prSet presAssocID="{96585DBB-AA58-4CC3-A785-96AA50880F8F}" presName="textBox5e" presStyleLbl="revTx" presStyleIdx="4" presStyleCnt="5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C514B7E6-FF9C-4F26-8726-98481AC71F38}" srcId="{7925D914-12AA-4C80-BBC8-B7EAA59B81B0}" destId="{871E98CD-A20F-4CA8-BDC8-F62E1CBDDB2C}" srcOrd="6" destOrd="0" parTransId="{F0E35D36-1BF9-4325-8902-134A60FC06CE}" sibTransId="{85C7A0E9-421B-4EAA-862A-D69300EAF632}"/>
    <dgm:cxn modelId="{54E61918-44C8-4DD7-BD84-1A1018C7E108}" type="presOf" srcId="{7925D914-12AA-4C80-BBC8-B7EAA59B81B0}" destId="{A904E59E-5BFB-4DFB-8BC1-26E6DDC21825}" srcOrd="0" destOrd="0" presId="urn:microsoft.com/office/officeart/2005/8/layout/arrow2"/>
    <dgm:cxn modelId="{92DFB887-64E8-42D9-8751-60694CCF062B}" type="presOf" srcId="{4B2F7EA8-4C20-436D-9B5B-0821A4B2C1E8}" destId="{0EE36218-085C-4009-9775-B4941F8C043B}" srcOrd="0" destOrd="0" presId="urn:microsoft.com/office/officeart/2005/8/layout/arrow2"/>
    <dgm:cxn modelId="{EE165D4B-70C4-46FE-8520-54024F1826A3}" srcId="{7925D914-12AA-4C80-BBC8-B7EAA59B81B0}" destId="{DD260794-6D7B-4460-84A5-00B3195D21D8}" srcOrd="2" destOrd="0" parTransId="{ED7D4DD1-DCCF-4AF3-A6BA-368F06376301}" sibTransId="{C724C845-8C66-45E5-B184-CF0B990481AF}"/>
    <dgm:cxn modelId="{00A5F133-8368-4FC6-A117-041ECAC1AFD0}" srcId="{7925D914-12AA-4C80-BBC8-B7EAA59B81B0}" destId="{4B2F7EA8-4C20-436D-9B5B-0821A4B2C1E8}" srcOrd="0" destOrd="0" parTransId="{89626BBE-F65F-45E6-AB84-2C168ED9F082}" sibTransId="{3CDC7C78-79B8-4B3F-8D3F-0B6ABC3D4360}"/>
    <dgm:cxn modelId="{03A640C0-521D-4158-B24C-608DE864B839}" type="presOf" srcId="{A89D3258-2A32-42CB-A819-A2F3E80FD14E}" destId="{EFC2DCEB-495D-4FBB-BF59-E09BAE8357B0}" srcOrd="0" destOrd="0" presId="urn:microsoft.com/office/officeart/2005/8/layout/arrow2"/>
    <dgm:cxn modelId="{9710DF96-9F1D-411F-A2FE-CC2FEECE7DD4}" srcId="{7925D914-12AA-4C80-BBC8-B7EAA59B81B0}" destId="{A8EA7EAE-58B1-46DE-AA73-AE5B443E65C6}" srcOrd="3" destOrd="0" parTransId="{72CBAEB3-2F97-44E3-9B29-B2788DD6E3E9}" sibTransId="{C8689302-F99B-4F46-ACF0-524AC8B6C7B2}"/>
    <dgm:cxn modelId="{B5F30E3C-114B-488A-BE8B-650C18004668}" type="presOf" srcId="{96585DBB-AA58-4CC3-A785-96AA50880F8F}" destId="{DA2035A3-3548-414E-9304-92AA60EB44C1}" srcOrd="0" destOrd="0" presId="urn:microsoft.com/office/officeart/2005/8/layout/arrow2"/>
    <dgm:cxn modelId="{5C59D7C4-013E-49A7-9B44-66DCE71D98F6}" srcId="{7925D914-12AA-4C80-BBC8-B7EAA59B81B0}" destId="{8968B3D2-04F7-4054-8B1A-DDC51AE4B6A2}" srcOrd="5" destOrd="0" parTransId="{D657B8BF-ED83-4CE8-BA28-5A9AE1FA541B}" sibTransId="{F084306E-B7C7-4F33-B754-B82F418DF4C5}"/>
    <dgm:cxn modelId="{12757924-B02D-479D-AFCE-E6E9F7673165}" type="presOf" srcId="{A8EA7EAE-58B1-46DE-AA73-AE5B443E65C6}" destId="{239B186B-BDAE-4F85-8C74-9D17562C8D7B}" srcOrd="0" destOrd="0" presId="urn:microsoft.com/office/officeart/2005/8/layout/arrow2"/>
    <dgm:cxn modelId="{F6C2FEE5-E059-48E1-9830-41205638F3B7}" srcId="{7925D914-12AA-4C80-BBC8-B7EAA59B81B0}" destId="{96585DBB-AA58-4CC3-A785-96AA50880F8F}" srcOrd="4" destOrd="0" parTransId="{5C870BF2-E73B-44E9-8475-11CBE8398AAA}" sibTransId="{72ABD00E-EF3E-467B-A735-5BD2F17CAA31}"/>
    <dgm:cxn modelId="{BD714574-9F16-4DF8-A9B8-C790CD26E78B}" srcId="{7925D914-12AA-4C80-BBC8-B7EAA59B81B0}" destId="{A89D3258-2A32-42CB-A819-A2F3E80FD14E}" srcOrd="1" destOrd="0" parTransId="{31483B5A-D773-4F2D-BD86-BD1D2CD6EEC6}" sibTransId="{D7F0AB01-65DC-4604-9274-9ECEF2F02AE9}"/>
    <dgm:cxn modelId="{631E579D-CE25-4D7D-A9F0-D8E57000660F}" type="presOf" srcId="{DD260794-6D7B-4460-84A5-00B3195D21D8}" destId="{99273217-0A64-4279-9E89-0F500B2DAEFA}" srcOrd="0" destOrd="0" presId="urn:microsoft.com/office/officeart/2005/8/layout/arrow2"/>
    <dgm:cxn modelId="{D862AF07-C41B-4959-BAD9-52EAAD3E2D68}" type="presParOf" srcId="{A904E59E-5BFB-4DFB-8BC1-26E6DDC21825}" destId="{70DA6593-1CEA-4BF6-8F24-3F503FAE4268}" srcOrd="0" destOrd="0" presId="urn:microsoft.com/office/officeart/2005/8/layout/arrow2"/>
    <dgm:cxn modelId="{7E53F62E-41F8-4FEB-A1DF-EBA376DD4E84}" type="presParOf" srcId="{A904E59E-5BFB-4DFB-8BC1-26E6DDC21825}" destId="{0D8DBEAD-9712-42D0-9234-07D9EC31B106}" srcOrd="1" destOrd="0" presId="urn:microsoft.com/office/officeart/2005/8/layout/arrow2"/>
    <dgm:cxn modelId="{10AB386A-B7D0-4050-8254-69DC2A26E2CE}" type="presParOf" srcId="{0D8DBEAD-9712-42D0-9234-07D9EC31B106}" destId="{A69E0AD4-9ED7-4942-901E-E572192AA44C}" srcOrd="0" destOrd="0" presId="urn:microsoft.com/office/officeart/2005/8/layout/arrow2"/>
    <dgm:cxn modelId="{9F8E8A39-71D0-4ADE-9849-056CD0503F79}" type="presParOf" srcId="{0D8DBEAD-9712-42D0-9234-07D9EC31B106}" destId="{0EE36218-085C-4009-9775-B4941F8C043B}" srcOrd="1" destOrd="0" presId="urn:microsoft.com/office/officeart/2005/8/layout/arrow2"/>
    <dgm:cxn modelId="{8E69ECDD-D9DC-485E-9258-A8B01DB3F7F0}" type="presParOf" srcId="{0D8DBEAD-9712-42D0-9234-07D9EC31B106}" destId="{161EC959-BE0C-4E3D-8643-351BA064020A}" srcOrd="2" destOrd="0" presId="urn:microsoft.com/office/officeart/2005/8/layout/arrow2"/>
    <dgm:cxn modelId="{D25B83B2-CE77-4FF5-ABC1-1144E3D533EE}" type="presParOf" srcId="{0D8DBEAD-9712-42D0-9234-07D9EC31B106}" destId="{EFC2DCEB-495D-4FBB-BF59-E09BAE8357B0}" srcOrd="3" destOrd="0" presId="urn:microsoft.com/office/officeart/2005/8/layout/arrow2"/>
    <dgm:cxn modelId="{93C86D1A-651D-4E6A-B711-B0C34E8F7D5B}" type="presParOf" srcId="{0D8DBEAD-9712-42D0-9234-07D9EC31B106}" destId="{7D5C8C18-1CB9-4991-A845-642981A312A9}" srcOrd="4" destOrd="0" presId="urn:microsoft.com/office/officeart/2005/8/layout/arrow2"/>
    <dgm:cxn modelId="{263E1572-4BC5-42C6-9FE7-604F87AC27CC}" type="presParOf" srcId="{0D8DBEAD-9712-42D0-9234-07D9EC31B106}" destId="{99273217-0A64-4279-9E89-0F500B2DAEFA}" srcOrd="5" destOrd="0" presId="urn:microsoft.com/office/officeart/2005/8/layout/arrow2"/>
    <dgm:cxn modelId="{EFBB6F55-B4DF-4E04-8F20-9527050381F9}" type="presParOf" srcId="{0D8DBEAD-9712-42D0-9234-07D9EC31B106}" destId="{234DD0B5-2277-4197-AC86-D5F0564AC2FF}" srcOrd="6" destOrd="0" presId="urn:microsoft.com/office/officeart/2005/8/layout/arrow2"/>
    <dgm:cxn modelId="{0738BFD5-81CF-4A0C-830E-2E371DA0F223}" type="presParOf" srcId="{0D8DBEAD-9712-42D0-9234-07D9EC31B106}" destId="{239B186B-BDAE-4F85-8C74-9D17562C8D7B}" srcOrd="7" destOrd="0" presId="urn:microsoft.com/office/officeart/2005/8/layout/arrow2"/>
    <dgm:cxn modelId="{5B178E48-3120-48E7-9A27-FDA38D4F4C87}" type="presParOf" srcId="{0D8DBEAD-9712-42D0-9234-07D9EC31B106}" destId="{79986A26-8ECE-4449-B5C4-1B7FB209D7D7}" srcOrd="8" destOrd="0" presId="urn:microsoft.com/office/officeart/2005/8/layout/arrow2"/>
    <dgm:cxn modelId="{E3D581BB-3DAC-471F-821A-735E894AF36A}" type="presParOf" srcId="{0D8DBEAD-9712-42D0-9234-07D9EC31B106}" destId="{DA2035A3-3548-414E-9304-92AA60EB44C1}" srcOrd="9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BCFC66F-C66F-405E-A20D-289327F905BC}" type="doc">
      <dgm:prSet loTypeId="urn:microsoft.com/office/officeart/2005/8/layout/arrow2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zh-CN" altLang="en-US"/>
        </a:p>
      </dgm:t>
    </dgm:pt>
    <dgm:pt modelId="{25492B3E-A840-4157-9EE4-650AA1F39D58}">
      <dgm:prSet phldrT="[文本]" custT="1"/>
      <dgm:spPr/>
      <dgm:t>
        <a:bodyPr/>
        <a:lstStyle/>
        <a:p>
          <a:r>
            <a:rPr lang="zh-CN" altLang="en-US" sz="1600" dirty="0" smtClean="0"/>
            <a:t>助理工程师</a:t>
          </a:r>
          <a:endParaRPr lang="zh-CN" altLang="en-US" sz="1600" dirty="0"/>
        </a:p>
      </dgm:t>
    </dgm:pt>
    <dgm:pt modelId="{CABECCFE-D533-4896-B499-417743F3D7DB}" type="parTrans" cxnId="{83141C0F-F44D-4574-B4B7-B104C51CC1FA}">
      <dgm:prSet/>
      <dgm:spPr/>
      <dgm:t>
        <a:bodyPr/>
        <a:lstStyle/>
        <a:p>
          <a:endParaRPr lang="zh-CN" altLang="en-US"/>
        </a:p>
      </dgm:t>
    </dgm:pt>
    <dgm:pt modelId="{62562BFB-3E01-463E-A2A3-40A3018EF4AF}" type="sibTrans" cxnId="{83141C0F-F44D-4574-B4B7-B104C51CC1FA}">
      <dgm:prSet/>
      <dgm:spPr/>
      <dgm:t>
        <a:bodyPr/>
        <a:lstStyle/>
        <a:p>
          <a:endParaRPr lang="zh-CN" altLang="en-US"/>
        </a:p>
      </dgm:t>
    </dgm:pt>
    <dgm:pt modelId="{9EAB165C-48A3-49CD-AC5B-9A8AF6A241BA}">
      <dgm:prSet phldrT="[文本]" custT="1"/>
      <dgm:spPr/>
      <dgm:t>
        <a:bodyPr/>
        <a:lstStyle/>
        <a:p>
          <a:r>
            <a:rPr lang="zh-CN" altLang="en-US" sz="1600" dirty="0" smtClean="0"/>
            <a:t>工程师</a:t>
          </a:r>
          <a:endParaRPr lang="zh-CN" altLang="en-US" sz="1600" dirty="0"/>
        </a:p>
      </dgm:t>
    </dgm:pt>
    <dgm:pt modelId="{2E59FA64-336B-401D-B8EA-111F8948B2A7}" type="parTrans" cxnId="{2D4E05BC-5DAD-4240-A231-3BC8328152B0}">
      <dgm:prSet/>
      <dgm:spPr/>
      <dgm:t>
        <a:bodyPr/>
        <a:lstStyle/>
        <a:p>
          <a:endParaRPr lang="zh-CN" altLang="en-US"/>
        </a:p>
      </dgm:t>
    </dgm:pt>
    <dgm:pt modelId="{43E4D923-2AF7-4644-9967-2C9DC4E5EC75}" type="sibTrans" cxnId="{2D4E05BC-5DAD-4240-A231-3BC8328152B0}">
      <dgm:prSet/>
      <dgm:spPr/>
      <dgm:t>
        <a:bodyPr/>
        <a:lstStyle/>
        <a:p>
          <a:endParaRPr lang="zh-CN" altLang="en-US"/>
        </a:p>
      </dgm:t>
    </dgm:pt>
    <dgm:pt modelId="{B6C456F5-D732-4E7C-99EB-74F919F34682}">
      <dgm:prSet phldrT="[文本]" custT="1"/>
      <dgm:spPr/>
      <dgm:t>
        <a:bodyPr/>
        <a:lstStyle/>
        <a:p>
          <a:r>
            <a:rPr lang="zh-CN" altLang="en-US" sz="1600" dirty="0" smtClean="0"/>
            <a:t>高级工程师</a:t>
          </a:r>
          <a:endParaRPr lang="zh-CN" altLang="en-US" sz="1600" dirty="0"/>
        </a:p>
      </dgm:t>
    </dgm:pt>
    <dgm:pt modelId="{D25AFCC5-3103-44EA-8642-B9B9662FA9B3}" type="parTrans" cxnId="{3D7BD0B0-691E-4EF1-9760-358AF49A027D}">
      <dgm:prSet/>
      <dgm:spPr/>
      <dgm:t>
        <a:bodyPr/>
        <a:lstStyle/>
        <a:p>
          <a:endParaRPr lang="zh-CN" altLang="en-US"/>
        </a:p>
      </dgm:t>
    </dgm:pt>
    <dgm:pt modelId="{ACC42E3C-DDD1-4AFF-9960-874C13DFC0EF}" type="sibTrans" cxnId="{3D7BD0B0-691E-4EF1-9760-358AF49A027D}">
      <dgm:prSet/>
      <dgm:spPr/>
      <dgm:t>
        <a:bodyPr/>
        <a:lstStyle/>
        <a:p>
          <a:endParaRPr lang="zh-CN" altLang="en-US"/>
        </a:p>
      </dgm:t>
    </dgm:pt>
    <dgm:pt modelId="{AF94F3C6-CEC6-4AFC-87AF-A756C8501B6E}">
      <dgm:prSet custT="1"/>
      <dgm:spPr/>
      <dgm:t>
        <a:bodyPr/>
        <a:lstStyle/>
        <a:p>
          <a:r>
            <a:rPr lang="zh-CN" altLang="en-US" sz="1600" dirty="0" smtClean="0"/>
            <a:t>绘图员</a:t>
          </a:r>
          <a:endParaRPr lang="zh-CN" altLang="en-US" sz="1600" dirty="0"/>
        </a:p>
      </dgm:t>
    </dgm:pt>
    <dgm:pt modelId="{99DE08AD-356A-4CDE-8FF4-E30622BA4F5C}" type="parTrans" cxnId="{41343F63-F91E-4115-BC95-D3B50536B8F0}">
      <dgm:prSet/>
      <dgm:spPr/>
      <dgm:t>
        <a:bodyPr/>
        <a:lstStyle/>
        <a:p>
          <a:endParaRPr lang="zh-CN" altLang="en-US"/>
        </a:p>
      </dgm:t>
    </dgm:pt>
    <dgm:pt modelId="{4AFED913-0421-4461-A755-CEBF803B2767}" type="sibTrans" cxnId="{41343F63-F91E-4115-BC95-D3B50536B8F0}">
      <dgm:prSet/>
      <dgm:spPr/>
      <dgm:t>
        <a:bodyPr/>
        <a:lstStyle/>
        <a:p>
          <a:endParaRPr lang="zh-CN" altLang="en-US"/>
        </a:p>
      </dgm:t>
    </dgm:pt>
    <dgm:pt modelId="{5F1C3B78-D760-4FF7-97DD-3867491F641D}">
      <dgm:prSet custT="1"/>
      <dgm:spPr/>
      <dgm:t>
        <a:bodyPr/>
        <a:lstStyle/>
        <a:p>
          <a:r>
            <a:rPr lang="zh-CN" altLang="en-US" sz="1600" dirty="0" smtClean="0"/>
            <a:t>副经理</a:t>
          </a:r>
          <a:endParaRPr lang="zh-CN" altLang="en-US" sz="1600" dirty="0"/>
        </a:p>
      </dgm:t>
    </dgm:pt>
    <dgm:pt modelId="{09379F71-8B8C-4BBD-B7C8-97BDBBD391B3}" type="parTrans" cxnId="{8B1D7297-1455-4EED-85C3-6075D9BB0269}">
      <dgm:prSet/>
      <dgm:spPr/>
      <dgm:t>
        <a:bodyPr/>
        <a:lstStyle/>
        <a:p>
          <a:endParaRPr lang="zh-CN" altLang="en-US"/>
        </a:p>
      </dgm:t>
    </dgm:pt>
    <dgm:pt modelId="{D0CAB789-6360-42B8-8F5A-DB0B167C5886}" type="sibTrans" cxnId="{8B1D7297-1455-4EED-85C3-6075D9BB0269}">
      <dgm:prSet/>
      <dgm:spPr/>
      <dgm:t>
        <a:bodyPr/>
        <a:lstStyle/>
        <a:p>
          <a:endParaRPr lang="zh-CN" altLang="en-US"/>
        </a:p>
      </dgm:t>
    </dgm:pt>
    <dgm:pt modelId="{6D253DF8-AF77-472E-9571-63A291020D50}">
      <dgm:prSet phldrT="[文本]" phldr="1"/>
      <dgm:spPr/>
      <dgm:t>
        <a:bodyPr/>
        <a:lstStyle/>
        <a:p>
          <a:endParaRPr lang="zh-CN" altLang="en-US" dirty="0"/>
        </a:p>
      </dgm:t>
    </dgm:pt>
    <dgm:pt modelId="{52D29162-0284-41C6-8BA0-DF2DFC168C8F}" type="parTrans" cxnId="{A336481B-D5DA-4E1F-A69C-0673D302D679}">
      <dgm:prSet/>
      <dgm:spPr/>
      <dgm:t>
        <a:bodyPr/>
        <a:lstStyle/>
        <a:p>
          <a:endParaRPr lang="zh-CN" altLang="en-US"/>
        </a:p>
      </dgm:t>
    </dgm:pt>
    <dgm:pt modelId="{61427C08-AD9B-4AA7-9555-3CAE46D17A51}" type="sibTrans" cxnId="{A336481B-D5DA-4E1F-A69C-0673D302D679}">
      <dgm:prSet/>
      <dgm:spPr/>
      <dgm:t>
        <a:bodyPr/>
        <a:lstStyle/>
        <a:p>
          <a:endParaRPr lang="zh-CN" altLang="en-US"/>
        </a:p>
      </dgm:t>
    </dgm:pt>
    <dgm:pt modelId="{88C99167-EB9F-4CEA-B998-C2F8A0839E33}">
      <dgm:prSet/>
      <dgm:spPr/>
      <dgm:t>
        <a:bodyPr/>
        <a:lstStyle/>
        <a:p>
          <a:endParaRPr lang="zh-CN" altLang="en-US"/>
        </a:p>
      </dgm:t>
    </dgm:pt>
    <dgm:pt modelId="{FDF9D45B-2944-44FA-9B7A-FF5785A79186}" type="parTrans" cxnId="{2DB888D0-1D68-45A9-A98C-CDB4098A9C72}">
      <dgm:prSet/>
      <dgm:spPr/>
      <dgm:t>
        <a:bodyPr/>
        <a:lstStyle/>
        <a:p>
          <a:endParaRPr lang="zh-CN" altLang="en-US"/>
        </a:p>
      </dgm:t>
    </dgm:pt>
    <dgm:pt modelId="{97EB9245-A41F-4D95-BF5B-CA5CFA0BA19E}" type="sibTrans" cxnId="{2DB888D0-1D68-45A9-A98C-CDB4098A9C72}">
      <dgm:prSet/>
      <dgm:spPr/>
      <dgm:t>
        <a:bodyPr/>
        <a:lstStyle/>
        <a:p>
          <a:endParaRPr lang="zh-CN" altLang="en-US"/>
        </a:p>
      </dgm:t>
    </dgm:pt>
    <dgm:pt modelId="{1BA0C1AE-5497-4933-847B-C9C14E4A9C11}">
      <dgm:prSet/>
      <dgm:spPr/>
      <dgm:t>
        <a:bodyPr/>
        <a:lstStyle/>
        <a:p>
          <a:endParaRPr lang="zh-CN" altLang="en-US"/>
        </a:p>
      </dgm:t>
    </dgm:pt>
    <dgm:pt modelId="{FE05FC41-31A0-45C7-BCEA-E916B8435C43}" type="parTrans" cxnId="{B66FB4D0-7DFD-4548-BF6A-E381BBBC1718}">
      <dgm:prSet/>
      <dgm:spPr/>
      <dgm:t>
        <a:bodyPr/>
        <a:lstStyle/>
        <a:p>
          <a:endParaRPr lang="zh-CN" altLang="en-US"/>
        </a:p>
      </dgm:t>
    </dgm:pt>
    <dgm:pt modelId="{EDDC5D5E-89DA-4B8E-B5B7-87E7AF0F729E}" type="sibTrans" cxnId="{B66FB4D0-7DFD-4548-BF6A-E381BBBC1718}">
      <dgm:prSet/>
      <dgm:spPr/>
      <dgm:t>
        <a:bodyPr/>
        <a:lstStyle/>
        <a:p>
          <a:endParaRPr lang="zh-CN" altLang="en-US"/>
        </a:p>
      </dgm:t>
    </dgm:pt>
    <dgm:pt modelId="{18E90965-C4B8-4E7A-9CE9-8D69E352B608}" type="pres">
      <dgm:prSet presAssocID="{0BCFC66F-C66F-405E-A20D-289327F905BC}" presName="arrowDiagram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A5919CC8-C000-40EA-ADE1-7698A79F5BF3}" type="pres">
      <dgm:prSet presAssocID="{0BCFC66F-C66F-405E-A20D-289327F905BC}" presName="arrow" presStyleLbl="bgShp" presStyleIdx="0" presStyleCnt="1" custScaleX="109633" custScaleY="100000" custLinFactNeighborX="5568" custLinFactNeighborY="15947"/>
      <dgm:spPr/>
    </dgm:pt>
    <dgm:pt modelId="{2D985DDD-D2D7-4875-A4F2-469AB386E5B7}" type="pres">
      <dgm:prSet presAssocID="{0BCFC66F-C66F-405E-A20D-289327F905BC}" presName="arrowDiagram5" presStyleCnt="0"/>
      <dgm:spPr/>
    </dgm:pt>
    <dgm:pt modelId="{AB5E01C3-4620-4A58-A5BF-795CF1E88CB6}" type="pres">
      <dgm:prSet presAssocID="{AF94F3C6-CEC6-4AFC-87AF-A756C8501B6E}" presName="bullet5a" presStyleLbl="node1" presStyleIdx="0" presStyleCnt="5"/>
      <dgm:spPr/>
    </dgm:pt>
    <dgm:pt modelId="{F7414A94-AB54-4067-9066-7E5C8BD717C5}" type="pres">
      <dgm:prSet presAssocID="{AF94F3C6-CEC6-4AFC-87AF-A756C8501B6E}" presName="textBox5a" presStyleLbl="revTx" presStyleIdx="0" presStyleCnt="5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D9BB0CDF-18E7-4CF7-8DA6-47F52F95A0CE}" type="pres">
      <dgm:prSet presAssocID="{25492B3E-A840-4157-9EE4-650AA1F39D58}" presName="bullet5b" presStyleLbl="node1" presStyleIdx="1" presStyleCnt="5"/>
      <dgm:spPr/>
    </dgm:pt>
    <dgm:pt modelId="{4B52F43F-E16B-49C9-967A-FDCEBEB76E8F}" type="pres">
      <dgm:prSet presAssocID="{25492B3E-A840-4157-9EE4-650AA1F39D58}" presName="textBox5b" presStyleLbl="revTx" presStyleIdx="1" presStyleCnt="5" custScaleX="125324" custScaleY="98229" custLinFactNeighborX="33446" custLinFactNeighborY="0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FB67D9FA-4E42-4D96-9530-A2BF5AD41D4C}" type="pres">
      <dgm:prSet presAssocID="{9EAB165C-48A3-49CD-AC5B-9A8AF6A241BA}" presName="bullet5c" presStyleLbl="node1" presStyleIdx="2" presStyleCnt="5"/>
      <dgm:spPr/>
    </dgm:pt>
    <dgm:pt modelId="{8E568B69-A459-454E-ADF2-962775013BD6}" type="pres">
      <dgm:prSet presAssocID="{9EAB165C-48A3-49CD-AC5B-9A8AF6A241BA}" presName="textBox5c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EFC4EF52-8D73-4BBB-84C1-19A5EA31267A}" type="pres">
      <dgm:prSet presAssocID="{B6C456F5-D732-4E7C-99EB-74F919F34682}" presName="bullet5d" presStyleLbl="node1" presStyleIdx="3" presStyleCnt="5"/>
      <dgm:spPr/>
    </dgm:pt>
    <dgm:pt modelId="{F5481A1A-6B91-481E-BC31-C39D2BCB7548}" type="pres">
      <dgm:prSet presAssocID="{B6C456F5-D732-4E7C-99EB-74F919F34682}" presName="textBox5d" presStyleLbl="revTx" presStyleIdx="3" presStyleCnt="5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4205A9CB-031E-48A8-A601-D39A54AE33CF}" type="pres">
      <dgm:prSet presAssocID="{5F1C3B78-D760-4FF7-97DD-3867491F641D}" presName="bullet5e" presStyleLbl="node1" presStyleIdx="4" presStyleCnt="5"/>
      <dgm:spPr/>
      <dgm:t>
        <a:bodyPr/>
        <a:lstStyle/>
        <a:p>
          <a:endParaRPr lang="zh-CN" altLang="en-US"/>
        </a:p>
      </dgm:t>
    </dgm:pt>
    <dgm:pt modelId="{4C7803E4-0167-4898-B09C-5BA8414A136F}" type="pres">
      <dgm:prSet presAssocID="{5F1C3B78-D760-4FF7-97DD-3867491F641D}" presName="textBox5e" presStyleLbl="revTx" presStyleIdx="4" presStyleCnt="5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2D4E05BC-5DAD-4240-A231-3BC8328152B0}" srcId="{0BCFC66F-C66F-405E-A20D-289327F905BC}" destId="{9EAB165C-48A3-49CD-AC5B-9A8AF6A241BA}" srcOrd="2" destOrd="0" parTransId="{2E59FA64-336B-401D-B8EA-111F8948B2A7}" sibTransId="{43E4D923-2AF7-4644-9967-2C9DC4E5EC75}"/>
    <dgm:cxn modelId="{48DF4883-53F7-411D-8D7E-EC5BAB8E7864}" type="presOf" srcId="{5F1C3B78-D760-4FF7-97DD-3867491F641D}" destId="{4C7803E4-0167-4898-B09C-5BA8414A136F}" srcOrd="0" destOrd="0" presId="urn:microsoft.com/office/officeart/2005/8/layout/arrow2"/>
    <dgm:cxn modelId="{F0E071DC-7A68-45B5-AA17-F4173C5C4096}" type="presOf" srcId="{9EAB165C-48A3-49CD-AC5B-9A8AF6A241BA}" destId="{8E568B69-A459-454E-ADF2-962775013BD6}" srcOrd="0" destOrd="0" presId="urn:microsoft.com/office/officeart/2005/8/layout/arrow2"/>
    <dgm:cxn modelId="{8B1D7297-1455-4EED-85C3-6075D9BB0269}" srcId="{0BCFC66F-C66F-405E-A20D-289327F905BC}" destId="{5F1C3B78-D760-4FF7-97DD-3867491F641D}" srcOrd="4" destOrd="0" parTransId="{09379F71-8B8C-4BBD-B7C8-97BDBBD391B3}" sibTransId="{D0CAB789-6360-42B8-8F5A-DB0B167C5886}"/>
    <dgm:cxn modelId="{41343F63-F91E-4115-BC95-D3B50536B8F0}" srcId="{0BCFC66F-C66F-405E-A20D-289327F905BC}" destId="{AF94F3C6-CEC6-4AFC-87AF-A756C8501B6E}" srcOrd="0" destOrd="0" parTransId="{99DE08AD-356A-4CDE-8FF4-E30622BA4F5C}" sibTransId="{4AFED913-0421-4461-A755-CEBF803B2767}"/>
    <dgm:cxn modelId="{2DB888D0-1D68-45A9-A98C-CDB4098A9C72}" srcId="{0BCFC66F-C66F-405E-A20D-289327F905BC}" destId="{88C99167-EB9F-4CEA-B998-C2F8A0839E33}" srcOrd="6" destOrd="0" parTransId="{FDF9D45B-2944-44FA-9B7A-FF5785A79186}" sibTransId="{97EB9245-A41F-4D95-BF5B-CA5CFA0BA19E}"/>
    <dgm:cxn modelId="{37268EF3-C490-4A45-A572-6F757CA13D9D}" type="presOf" srcId="{0BCFC66F-C66F-405E-A20D-289327F905BC}" destId="{18E90965-C4B8-4E7A-9CE9-8D69E352B608}" srcOrd="0" destOrd="0" presId="urn:microsoft.com/office/officeart/2005/8/layout/arrow2"/>
    <dgm:cxn modelId="{3D7BD0B0-691E-4EF1-9760-358AF49A027D}" srcId="{0BCFC66F-C66F-405E-A20D-289327F905BC}" destId="{B6C456F5-D732-4E7C-99EB-74F919F34682}" srcOrd="3" destOrd="0" parTransId="{D25AFCC5-3103-44EA-8642-B9B9662FA9B3}" sibTransId="{ACC42E3C-DDD1-4AFF-9960-874C13DFC0EF}"/>
    <dgm:cxn modelId="{83141C0F-F44D-4574-B4B7-B104C51CC1FA}" srcId="{0BCFC66F-C66F-405E-A20D-289327F905BC}" destId="{25492B3E-A840-4157-9EE4-650AA1F39D58}" srcOrd="1" destOrd="0" parTransId="{CABECCFE-D533-4896-B499-417743F3D7DB}" sibTransId="{62562BFB-3E01-463E-A2A3-40A3018EF4AF}"/>
    <dgm:cxn modelId="{B9CA6D0F-FEB0-43A7-9502-04D05FA73189}" type="presOf" srcId="{25492B3E-A840-4157-9EE4-650AA1F39D58}" destId="{4B52F43F-E16B-49C9-967A-FDCEBEB76E8F}" srcOrd="0" destOrd="0" presId="urn:microsoft.com/office/officeart/2005/8/layout/arrow2"/>
    <dgm:cxn modelId="{27EABAFC-94DD-4543-B653-EF8011E19626}" type="presOf" srcId="{B6C456F5-D732-4E7C-99EB-74F919F34682}" destId="{F5481A1A-6B91-481E-BC31-C39D2BCB7548}" srcOrd="0" destOrd="0" presId="urn:microsoft.com/office/officeart/2005/8/layout/arrow2"/>
    <dgm:cxn modelId="{B66FB4D0-7DFD-4548-BF6A-E381BBBC1718}" srcId="{0BCFC66F-C66F-405E-A20D-289327F905BC}" destId="{1BA0C1AE-5497-4933-847B-C9C14E4A9C11}" srcOrd="7" destOrd="0" parTransId="{FE05FC41-31A0-45C7-BCEA-E916B8435C43}" sibTransId="{EDDC5D5E-89DA-4B8E-B5B7-87E7AF0F729E}"/>
    <dgm:cxn modelId="{2ED179F4-C0AC-4C01-BE84-294668A84299}" type="presOf" srcId="{AF94F3C6-CEC6-4AFC-87AF-A756C8501B6E}" destId="{F7414A94-AB54-4067-9066-7E5C8BD717C5}" srcOrd="0" destOrd="0" presId="urn:microsoft.com/office/officeart/2005/8/layout/arrow2"/>
    <dgm:cxn modelId="{A336481B-D5DA-4E1F-A69C-0673D302D679}" srcId="{0BCFC66F-C66F-405E-A20D-289327F905BC}" destId="{6D253DF8-AF77-472E-9571-63A291020D50}" srcOrd="5" destOrd="0" parTransId="{52D29162-0284-41C6-8BA0-DF2DFC168C8F}" sibTransId="{61427C08-AD9B-4AA7-9555-3CAE46D17A51}"/>
    <dgm:cxn modelId="{BADFAC33-42D8-4BDD-BEA6-C36F840D23D3}" type="presParOf" srcId="{18E90965-C4B8-4E7A-9CE9-8D69E352B608}" destId="{A5919CC8-C000-40EA-ADE1-7698A79F5BF3}" srcOrd="0" destOrd="0" presId="urn:microsoft.com/office/officeart/2005/8/layout/arrow2"/>
    <dgm:cxn modelId="{A11E20F6-3F78-4137-9ADD-62E22A970B2A}" type="presParOf" srcId="{18E90965-C4B8-4E7A-9CE9-8D69E352B608}" destId="{2D985DDD-D2D7-4875-A4F2-469AB386E5B7}" srcOrd="1" destOrd="0" presId="urn:microsoft.com/office/officeart/2005/8/layout/arrow2"/>
    <dgm:cxn modelId="{0FF2794A-FCD8-4C10-BA83-3CD5AFF8DED2}" type="presParOf" srcId="{2D985DDD-D2D7-4875-A4F2-469AB386E5B7}" destId="{AB5E01C3-4620-4A58-A5BF-795CF1E88CB6}" srcOrd="0" destOrd="0" presId="urn:microsoft.com/office/officeart/2005/8/layout/arrow2"/>
    <dgm:cxn modelId="{7670AB2B-EE44-44A3-8401-48D894922F9E}" type="presParOf" srcId="{2D985DDD-D2D7-4875-A4F2-469AB386E5B7}" destId="{F7414A94-AB54-4067-9066-7E5C8BD717C5}" srcOrd="1" destOrd="0" presId="urn:microsoft.com/office/officeart/2005/8/layout/arrow2"/>
    <dgm:cxn modelId="{43A645D1-101A-4210-9034-636750F98100}" type="presParOf" srcId="{2D985DDD-D2D7-4875-A4F2-469AB386E5B7}" destId="{D9BB0CDF-18E7-4CF7-8DA6-47F52F95A0CE}" srcOrd="2" destOrd="0" presId="urn:microsoft.com/office/officeart/2005/8/layout/arrow2"/>
    <dgm:cxn modelId="{083FA983-48C3-4F70-9A5F-1EE064646A46}" type="presParOf" srcId="{2D985DDD-D2D7-4875-A4F2-469AB386E5B7}" destId="{4B52F43F-E16B-49C9-967A-FDCEBEB76E8F}" srcOrd="3" destOrd="0" presId="urn:microsoft.com/office/officeart/2005/8/layout/arrow2"/>
    <dgm:cxn modelId="{0960F5EC-41F7-49B5-B53D-81FAD43DC616}" type="presParOf" srcId="{2D985DDD-D2D7-4875-A4F2-469AB386E5B7}" destId="{FB67D9FA-4E42-4D96-9530-A2BF5AD41D4C}" srcOrd="4" destOrd="0" presId="urn:microsoft.com/office/officeart/2005/8/layout/arrow2"/>
    <dgm:cxn modelId="{2320AD20-9CF0-4293-97DD-6911877DCDD7}" type="presParOf" srcId="{2D985DDD-D2D7-4875-A4F2-469AB386E5B7}" destId="{8E568B69-A459-454E-ADF2-962775013BD6}" srcOrd="5" destOrd="0" presId="urn:microsoft.com/office/officeart/2005/8/layout/arrow2"/>
    <dgm:cxn modelId="{D642DAB4-780D-4E92-B696-02315E9B6577}" type="presParOf" srcId="{2D985DDD-D2D7-4875-A4F2-469AB386E5B7}" destId="{EFC4EF52-8D73-4BBB-84C1-19A5EA31267A}" srcOrd="6" destOrd="0" presId="urn:microsoft.com/office/officeart/2005/8/layout/arrow2"/>
    <dgm:cxn modelId="{41552A8F-26BB-44C6-9163-18D2B3D713D6}" type="presParOf" srcId="{2D985DDD-D2D7-4875-A4F2-469AB386E5B7}" destId="{F5481A1A-6B91-481E-BC31-C39D2BCB7548}" srcOrd="7" destOrd="0" presId="urn:microsoft.com/office/officeart/2005/8/layout/arrow2"/>
    <dgm:cxn modelId="{3EBB7222-140E-4BC8-9D9D-063005FD399B}" type="presParOf" srcId="{2D985DDD-D2D7-4875-A4F2-469AB386E5B7}" destId="{4205A9CB-031E-48A8-A601-D39A54AE33CF}" srcOrd="8" destOrd="0" presId="urn:microsoft.com/office/officeart/2005/8/layout/arrow2"/>
    <dgm:cxn modelId="{6AF9B7C8-5F42-488E-B114-D3DEF9C7094C}" type="presParOf" srcId="{2D985DDD-D2D7-4875-A4F2-469AB386E5B7}" destId="{4C7803E4-0167-4898-B09C-5BA8414A136F}" srcOrd="9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BC2310-40FA-473A-B9E6-7E9D811C9CAB}">
      <dsp:nvSpPr>
        <dsp:cNvPr id="0" name=""/>
        <dsp:cNvSpPr/>
      </dsp:nvSpPr>
      <dsp:spPr>
        <a:xfrm>
          <a:off x="-6529828" y="-551341"/>
          <a:ext cx="7772042" cy="7772042"/>
        </a:xfrm>
        <a:prstGeom prst="blockArc">
          <a:avLst>
            <a:gd name="adj1" fmla="val 18900000"/>
            <a:gd name="adj2" fmla="val 2700000"/>
            <a:gd name="adj3" fmla="val 278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2CC43F-2024-4C86-ACA2-C7F8D235F74C}">
      <dsp:nvSpPr>
        <dsp:cNvPr id="0" name=""/>
        <dsp:cNvSpPr/>
      </dsp:nvSpPr>
      <dsp:spPr>
        <a:xfrm>
          <a:off x="650030" y="891274"/>
          <a:ext cx="3887550" cy="8883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05156" tIns="73660" rIns="73660" bIns="7366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900" kern="1200" dirty="0" smtClean="0"/>
            <a:t>公司介绍</a:t>
          </a:r>
          <a:endParaRPr lang="zh-CN" altLang="en-US" sz="2900" kern="1200" dirty="0"/>
        </a:p>
      </dsp:txBody>
      <dsp:txXfrm>
        <a:off x="650030" y="891274"/>
        <a:ext cx="3887550" cy="888385"/>
      </dsp:txXfrm>
    </dsp:sp>
    <dsp:sp modelId="{C473F82E-B40E-4639-A68A-11C0A02C622C}">
      <dsp:nvSpPr>
        <dsp:cNvPr id="0" name=""/>
        <dsp:cNvSpPr/>
      </dsp:nvSpPr>
      <dsp:spPr>
        <a:xfrm>
          <a:off x="140586" y="840603"/>
          <a:ext cx="1110481" cy="111048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E22A3E4-0629-4799-AEED-9F85CF26002B}">
      <dsp:nvSpPr>
        <dsp:cNvPr id="0" name=""/>
        <dsp:cNvSpPr/>
      </dsp:nvSpPr>
      <dsp:spPr>
        <a:xfrm>
          <a:off x="1159361" y="2224083"/>
          <a:ext cx="3378219" cy="8883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05156" tIns="73660" rIns="73660" bIns="7366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900" kern="1200" dirty="0" smtClean="0"/>
            <a:t>发展平台及福利</a:t>
          </a:r>
          <a:endParaRPr lang="zh-CN" altLang="en-US" sz="2900" kern="1200" dirty="0"/>
        </a:p>
      </dsp:txBody>
      <dsp:txXfrm>
        <a:off x="1159361" y="2224083"/>
        <a:ext cx="3378219" cy="888385"/>
      </dsp:txXfrm>
    </dsp:sp>
    <dsp:sp modelId="{C7EC15C9-22EB-46AA-A153-24F739C73020}">
      <dsp:nvSpPr>
        <dsp:cNvPr id="0" name=""/>
        <dsp:cNvSpPr/>
      </dsp:nvSpPr>
      <dsp:spPr>
        <a:xfrm>
          <a:off x="604121" y="2113035"/>
          <a:ext cx="1110481" cy="111048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8A7C36E-331F-465B-A366-A98B75888A94}">
      <dsp:nvSpPr>
        <dsp:cNvPr id="0" name=""/>
        <dsp:cNvSpPr/>
      </dsp:nvSpPr>
      <dsp:spPr>
        <a:xfrm>
          <a:off x="1159361" y="3556891"/>
          <a:ext cx="3378219" cy="8883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05156" tIns="73660" rIns="73660" bIns="7366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900" kern="1200" dirty="0" smtClean="0"/>
            <a:t>岗位需求</a:t>
          </a:r>
          <a:endParaRPr lang="zh-CN" altLang="en-US" sz="2900" kern="1200" dirty="0"/>
        </a:p>
      </dsp:txBody>
      <dsp:txXfrm>
        <a:off x="1159361" y="3556891"/>
        <a:ext cx="3378219" cy="888385"/>
      </dsp:txXfrm>
    </dsp:sp>
    <dsp:sp modelId="{16E79896-4AF9-403D-A7C1-3AEAAB226AA4}">
      <dsp:nvSpPr>
        <dsp:cNvPr id="0" name=""/>
        <dsp:cNvSpPr/>
      </dsp:nvSpPr>
      <dsp:spPr>
        <a:xfrm>
          <a:off x="604121" y="3445843"/>
          <a:ext cx="1110481" cy="111048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72430D8-5815-4731-9919-F23A39069909}">
      <dsp:nvSpPr>
        <dsp:cNvPr id="0" name=""/>
        <dsp:cNvSpPr/>
      </dsp:nvSpPr>
      <dsp:spPr>
        <a:xfrm>
          <a:off x="650030" y="4889700"/>
          <a:ext cx="3887550" cy="8883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05156" tIns="73660" rIns="73660" bIns="7366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900" kern="1200" dirty="0" smtClean="0"/>
            <a:t>如何加入我们</a:t>
          </a:r>
          <a:endParaRPr lang="zh-CN" altLang="en-US" sz="2900" kern="1200" dirty="0"/>
        </a:p>
      </dsp:txBody>
      <dsp:txXfrm>
        <a:off x="650030" y="4889700"/>
        <a:ext cx="3887550" cy="888385"/>
      </dsp:txXfrm>
    </dsp:sp>
    <dsp:sp modelId="{A4469292-C6D0-40E6-AB88-8D7BB225370A}">
      <dsp:nvSpPr>
        <dsp:cNvPr id="0" name=""/>
        <dsp:cNvSpPr/>
      </dsp:nvSpPr>
      <dsp:spPr>
        <a:xfrm>
          <a:off x="94789" y="4778652"/>
          <a:ext cx="1110481" cy="111048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41E1BF-92D6-48A8-BEF9-8A8949E2662A}">
      <dsp:nvSpPr>
        <dsp:cNvPr id="0" name=""/>
        <dsp:cNvSpPr/>
      </dsp:nvSpPr>
      <dsp:spPr>
        <a:xfrm>
          <a:off x="-4196913" y="-639767"/>
          <a:ext cx="4967719" cy="4967719"/>
        </a:xfrm>
        <a:prstGeom prst="blockArc">
          <a:avLst>
            <a:gd name="adj1" fmla="val 18900000"/>
            <a:gd name="adj2" fmla="val 2700000"/>
            <a:gd name="adj3" fmla="val 435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ECE135-8D4A-474F-ACDD-8A25A404CF17}">
      <dsp:nvSpPr>
        <dsp:cNvPr id="0" name=""/>
        <dsp:cNvSpPr/>
      </dsp:nvSpPr>
      <dsp:spPr>
        <a:xfrm>
          <a:off x="430258" y="346508"/>
          <a:ext cx="4396460" cy="78225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5499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800" kern="1200" dirty="0" smtClean="0"/>
            <a:t>底薪（</a:t>
          </a:r>
          <a:r>
            <a:rPr lang="en-US" altLang="zh-CN" sz="2800" kern="1200" dirty="0" smtClean="0"/>
            <a:t>5500-7000</a:t>
          </a:r>
          <a:r>
            <a:rPr lang="zh-CN" altLang="en-US" sz="2800" kern="1200" dirty="0" smtClean="0"/>
            <a:t>元</a:t>
          </a:r>
          <a:r>
            <a:rPr lang="en-US" altLang="zh-CN" sz="2800" kern="1200" dirty="0" smtClean="0"/>
            <a:t>/</a:t>
          </a:r>
          <a:r>
            <a:rPr lang="zh-CN" altLang="en-US" sz="2800" kern="1200" dirty="0" smtClean="0"/>
            <a:t>月）</a:t>
          </a:r>
          <a:endParaRPr lang="zh-CN" altLang="en-US" sz="2800" kern="1200" dirty="0"/>
        </a:p>
      </dsp:txBody>
      <dsp:txXfrm>
        <a:off x="430258" y="346508"/>
        <a:ext cx="4396460" cy="782256"/>
      </dsp:txXfrm>
    </dsp:sp>
    <dsp:sp modelId="{3F6F068B-B3CB-4784-BE28-4383BF238696}">
      <dsp:nvSpPr>
        <dsp:cNvPr id="0" name=""/>
        <dsp:cNvSpPr/>
      </dsp:nvSpPr>
      <dsp:spPr>
        <a:xfrm>
          <a:off x="24773" y="276613"/>
          <a:ext cx="922046" cy="92204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8865F99-5F64-44EB-8E4A-F7657C6FF694}">
      <dsp:nvSpPr>
        <dsp:cNvPr id="0" name=""/>
        <dsp:cNvSpPr/>
      </dsp:nvSpPr>
      <dsp:spPr>
        <a:xfrm>
          <a:off x="753927" y="1475273"/>
          <a:ext cx="4017252" cy="73763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5499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800" kern="1200" dirty="0" smtClean="0"/>
            <a:t>绩效（底薪</a:t>
          </a:r>
          <a:r>
            <a:rPr lang="en-US" altLang="zh-CN" sz="2800" kern="1200" dirty="0" smtClean="0"/>
            <a:t>*5%*</a:t>
          </a:r>
          <a:r>
            <a:rPr lang="zh-CN" altLang="en-US" sz="2800" kern="1200" dirty="0" smtClean="0"/>
            <a:t>分数）</a:t>
          </a:r>
          <a:endParaRPr lang="zh-CN" altLang="en-US" sz="2800" kern="1200" dirty="0"/>
        </a:p>
      </dsp:txBody>
      <dsp:txXfrm>
        <a:off x="753927" y="1475273"/>
        <a:ext cx="4017252" cy="737636"/>
      </dsp:txXfrm>
    </dsp:sp>
    <dsp:sp modelId="{A01A7584-B653-4183-B0EE-A26AA218636D}">
      <dsp:nvSpPr>
        <dsp:cNvPr id="0" name=""/>
        <dsp:cNvSpPr/>
      </dsp:nvSpPr>
      <dsp:spPr>
        <a:xfrm>
          <a:off x="292904" y="1383069"/>
          <a:ext cx="922046" cy="92204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6A5175D-6B03-42C7-AE02-07D584C6555B}">
      <dsp:nvSpPr>
        <dsp:cNvPr id="0" name=""/>
        <dsp:cNvSpPr/>
      </dsp:nvSpPr>
      <dsp:spPr>
        <a:xfrm>
          <a:off x="485796" y="2581728"/>
          <a:ext cx="4285383" cy="73763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5499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800" kern="1200" dirty="0" smtClean="0"/>
            <a:t>年终奖</a:t>
          </a:r>
          <a:endParaRPr lang="zh-CN" altLang="en-US" sz="2800" kern="1200" dirty="0"/>
        </a:p>
      </dsp:txBody>
      <dsp:txXfrm>
        <a:off x="485796" y="2581728"/>
        <a:ext cx="4285383" cy="737636"/>
      </dsp:txXfrm>
    </dsp:sp>
    <dsp:sp modelId="{C1EE8EE9-AD41-4086-97F6-0D671C858CE3}">
      <dsp:nvSpPr>
        <dsp:cNvPr id="0" name=""/>
        <dsp:cNvSpPr/>
      </dsp:nvSpPr>
      <dsp:spPr>
        <a:xfrm>
          <a:off x="24773" y="2489524"/>
          <a:ext cx="922046" cy="92204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DA6593-1CEA-4BF6-8F24-3F503FAE4268}">
      <dsp:nvSpPr>
        <dsp:cNvPr id="0" name=""/>
        <dsp:cNvSpPr/>
      </dsp:nvSpPr>
      <dsp:spPr>
        <a:xfrm>
          <a:off x="0" y="0"/>
          <a:ext cx="5670668" cy="3544168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69E0AD4-9ED7-4942-901E-E572192AA44C}">
      <dsp:nvSpPr>
        <dsp:cNvPr id="0" name=""/>
        <dsp:cNvSpPr/>
      </dsp:nvSpPr>
      <dsp:spPr>
        <a:xfrm>
          <a:off x="651382" y="2635443"/>
          <a:ext cx="130425" cy="13042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E36218-085C-4009-9775-B4941F8C043B}">
      <dsp:nvSpPr>
        <dsp:cNvPr id="0" name=""/>
        <dsp:cNvSpPr/>
      </dsp:nvSpPr>
      <dsp:spPr>
        <a:xfrm>
          <a:off x="716595" y="2642875"/>
          <a:ext cx="742857" cy="8435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110" tIns="0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600" kern="1200" dirty="0" smtClean="0"/>
            <a:t>职员</a:t>
          </a:r>
          <a:endParaRPr lang="zh-CN" altLang="en-US" sz="1600" kern="1200" dirty="0"/>
        </a:p>
      </dsp:txBody>
      <dsp:txXfrm>
        <a:off x="716595" y="2642875"/>
        <a:ext cx="742857" cy="843511"/>
      </dsp:txXfrm>
    </dsp:sp>
    <dsp:sp modelId="{161EC959-BE0C-4E3D-8643-351BA064020A}">
      <dsp:nvSpPr>
        <dsp:cNvPr id="0" name=""/>
        <dsp:cNvSpPr/>
      </dsp:nvSpPr>
      <dsp:spPr>
        <a:xfrm>
          <a:off x="1357380" y="1957089"/>
          <a:ext cx="204144" cy="20414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C2DCEB-495D-4FBB-BF59-E09BAE8357B0}">
      <dsp:nvSpPr>
        <dsp:cNvPr id="0" name=""/>
        <dsp:cNvSpPr/>
      </dsp:nvSpPr>
      <dsp:spPr>
        <a:xfrm>
          <a:off x="1459452" y="2059161"/>
          <a:ext cx="941331" cy="14850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8172" tIns="0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600" kern="1200" dirty="0" smtClean="0"/>
            <a:t>主管</a:t>
          </a:r>
          <a:endParaRPr lang="zh-CN" altLang="en-US" sz="1600" kern="1200" dirty="0"/>
        </a:p>
      </dsp:txBody>
      <dsp:txXfrm>
        <a:off x="1459452" y="2059161"/>
        <a:ext cx="941331" cy="1485006"/>
      </dsp:txXfrm>
    </dsp:sp>
    <dsp:sp modelId="{7D5C8C18-1CB9-4991-A845-642981A312A9}">
      <dsp:nvSpPr>
        <dsp:cNvPr id="0" name=""/>
        <dsp:cNvSpPr/>
      </dsp:nvSpPr>
      <dsp:spPr>
        <a:xfrm>
          <a:off x="2264687" y="1416249"/>
          <a:ext cx="272192" cy="27219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273217-0A64-4279-9E89-0F500B2DAEFA}">
      <dsp:nvSpPr>
        <dsp:cNvPr id="0" name=""/>
        <dsp:cNvSpPr/>
      </dsp:nvSpPr>
      <dsp:spPr>
        <a:xfrm>
          <a:off x="2400783" y="1552345"/>
          <a:ext cx="1094439" cy="19918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229" tIns="0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600" kern="1200" dirty="0" smtClean="0"/>
            <a:t>主任</a:t>
          </a:r>
          <a:endParaRPr lang="zh-CN" altLang="en-US" sz="1600" kern="1200" dirty="0"/>
        </a:p>
      </dsp:txBody>
      <dsp:txXfrm>
        <a:off x="2400783" y="1552345"/>
        <a:ext cx="1094439" cy="1991822"/>
      </dsp:txXfrm>
    </dsp:sp>
    <dsp:sp modelId="{234DD0B5-2277-4197-AC86-D5F0564AC2FF}">
      <dsp:nvSpPr>
        <dsp:cNvPr id="0" name=""/>
        <dsp:cNvSpPr/>
      </dsp:nvSpPr>
      <dsp:spPr>
        <a:xfrm>
          <a:off x="3447365" y="993784"/>
          <a:ext cx="351581" cy="35158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9B186B-BDAE-4F85-8C74-9D17562C8D7B}">
      <dsp:nvSpPr>
        <dsp:cNvPr id="0" name=""/>
        <dsp:cNvSpPr/>
      </dsp:nvSpPr>
      <dsp:spPr>
        <a:xfrm>
          <a:off x="3528390" y="1446227"/>
          <a:ext cx="1067798" cy="18212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6296" tIns="0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600" kern="1200" dirty="0" smtClean="0"/>
            <a:t>副经理</a:t>
          </a:r>
          <a:endParaRPr lang="zh-CN" altLang="en-US" sz="1600" kern="1200" dirty="0"/>
        </a:p>
      </dsp:txBody>
      <dsp:txXfrm>
        <a:off x="3528390" y="1446227"/>
        <a:ext cx="1067798" cy="1821288"/>
      </dsp:txXfrm>
    </dsp:sp>
    <dsp:sp modelId="{79986A26-8ECE-4449-B5C4-1B7FB209D7D7}">
      <dsp:nvSpPr>
        <dsp:cNvPr id="0" name=""/>
        <dsp:cNvSpPr/>
      </dsp:nvSpPr>
      <dsp:spPr>
        <a:xfrm>
          <a:off x="4405365" y="711668"/>
          <a:ext cx="447982" cy="44798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2035A3-3548-414E-9304-92AA60EB44C1}">
      <dsp:nvSpPr>
        <dsp:cNvPr id="0" name=""/>
        <dsp:cNvSpPr/>
      </dsp:nvSpPr>
      <dsp:spPr>
        <a:xfrm>
          <a:off x="4629356" y="935660"/>
          <a:ext cx="1134133" cy="26085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7377" tIns="0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600" kern="1200" dirty="0" smtClean="0"/>
            <a:t>经理</a:t>
          </a:r>
          <a:endParaRPr lang="zh-CN" altLang="en-US" sz="1600" kern="1200" dirty="0"/>
        </a:p>
      </dsp:txBody>
      <dsp:txXfrm>
        <a:off x="4629356" y="935660"/>
        <a:ext cx="1134133" cy="260850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919CC8-C000-40EA-ADE1-7698A79F5BF3}">
      <dsp:nvSpPr>
        <dsp:cNvPr id="0" name=""/>
        <dsp:cNvSpPr/>
      </dsp:nvSpPr>
      <dsp:spPr>
        <a:xfrm>
          <a:off x="360703" y="0"/>
          <a:ext cx="7128776" cy="4064000"/>
        </a:xfrm>
        <a:prstGeom prst="swooshArrow">
          <a:avLst>
            <a:gd name="adj1" fmla="val 25000"/>
            <a:gd name="adj2" fmla="val 25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B5E01C3-4620-4A58-A5BF-795CF1E88CB6}">
      <dsp:nvSpPr>
        <dsp:cNvPr id="0" name=""/>
        <dsp:cNvSpPr/>
      </dsp:nvSpPr>
      <dsp:spPr>
        <a:xfrm>
          <a:off x="1134026" y="3021990"/>
          <a:ext cx="149555" cy="149555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414A94-AB54-4067-9066-7E5C8BD717C5}">
      <dsp:nvSpPr>
        <dsp:cNvPr id="0" name=""/>
        <dsp:cNvSpPr/>
      </dsp:nvSpPr>
      <dsp:spPr>
        <a:xfrm>
          <a:off x="1208804" y="3096768"/>
          <a:ext cx="851814" cy="9672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9246" tIns="0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600" kern="1200" dirty="0" smtClean="0"/>
            <a:t>绘图员</a:t>
          </a:r>
          <a:endParaRPr lang="zh-CN" altLang="en-US" sz="1600" kern="1200" dirty="0"/>
        </a:p>
      </dsp:txBody>
      <dsp:txXfrm>
        <a:off x="1208804" y="3096768"/>
        <a:ext cx="851814" cy="967232"/>
      </dsp:txXfrm>
    </dsp:sp>
    <dsp:sp modelId="{D9BB0CDF-18E7-4CF7-8DA6-47F52F95A0CE}">
      <dsp:nvSpPr>
        <dsp:cNvPr id="0" name=""/>
        <dsp:cNvSpPr/>
      </dsp:nvSpPr>
      <dsp:spPr>
        <a:xfrm>
          <a:off x="1943575" y="2244140"/>
          <a:ext cx="234086" cy="234086"/>
        </a:xfrm>
        <a:prstGeom prst="ellipse">
          <a:avLst/>
        </a:prstGeom>
        <a:solidFill>
          <a:schemeClr val="accent2">
            <a:hueOff val="1170380"/>
            <a:satOff val="-1460"/>
            <a:lumOff val="34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52F43F-E16B-49C9-967A-FDCEBEB76E8F}">
      <dsp:nvSpPr>
        <dsp:cNvPr id="0" name=""/>
        <dsp:cNvSpPr/>
      </dsp:nvSpPr>
      <dsp:spPr>
        <a:xfrm>
          <a:off x="2284960" y="2376262"/>
          <a:ext cx="1352745" cy="16726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4038" tIns="0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600" kern="1200" dirty="0" smtClean="0"/>
            <a:t>助理工程师</a:t>
          </a:r>
          <a:endParaRPr lang="zh-CN" altLang="en-US" sz="1600" kern="1200" dirty="0"/>
        </a:p>
      </dsp:txBody>
      <dsp:txXfrm>
        <a:off x="2284960" y="2376262"/>
        <a:ext cx="1352745" cy="1672659"/>
      </dsp:txXfrm>
    </dsp:sp>
    <dsp:sp modelId="{FB67D9FA-4E42-4D96-9530-A2BF5AD41D4C}">
      <dsp:nvSpPr>
        <dsp:cNvPr id="0" name=""/>
        <dsp:cNvSpPr/>
      </dsp:nvSpPr>
      <dsp:spPr>
        <a:xfrm>
          <a:off x="2983959" y="1623974"/>
          <a:ext cx="312115" cy="312115"/>
        </a:xfrm>
        <a:prstGeom prst="ellipse">
          <a:avLst/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568B69-A459-454E-ADF2-962775013BD6}">
      <dsp:nvSpPr>
        <dsp:cNvPr id="0" name=""/>
        <dsp:cNvSpPr/>
      </dsp:nvSpPr>
      <dsp:spPr>
        <a:xfrm>
          <a:off x="3140016" y="1780031"/>
          <a:ext cx="1254963" cy="22839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383" tIns="0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600" kern="1200" dirty="0" smtClean="0"/>
            <a:t>工程师</a:t>
          </a:r>
          <a:endParaRPr lang="zh-CN" altLang="en-US" sz="1600" kern="1200" dirty="0"/>
        </a:p>
      </dsp:txBody>
      <dsp:txXfrm>
        <a:off x="3140016" y="1780031"/>
        <a:ext cx="1254963" cy="2283968"/>
      </dsp:txXfrm>
    </dsp:sp>
    <dsp:sp modelId="{EFC4EF52-8D73-4BBB-84C1-19A5EA31267A}">
      <dsp:nvSpPr>
        <dsp:cNvPr id="0" name=""/>
        <dsp:cNvSpPr/>
      </dsp:nvSpPr>
      <dsp:spPr>
        <a:xfrm>
          <a:off x="4193405" y="1139545"/>
          <a:ext cx="403148" cy="403148"/>
        </a:xfrm>
        <a:prstGeom prst="ellipse">
          <a:avLst/>
        </a:prstGeom>
        <a:solidFill>
          <a:schemeClr val="accent2">
            <a:hueOff val="3511139"/>
            <a:satOff val="-4379"/>
            <a:lumOff val="103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481A1A-6B91-481E-BC31-C39D2BCB7548}">
      <dsp:nvSpPr>
        <dsp:cNvPr id="0" name=""/>
        <dsp:cNvSpPr/>
      </dsp:nvSpPr>
      <dsp:spPr>
        <a:xfrm>
          <a:off x="4394980" y="1341119"/>
          <a:ext cx="1300480" cy="27228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620" tIns="0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600" kern="1200" dirty="0" smtClean="0"/>
            <a:t>高级工程师</a:t>
          </a:r>
          <a:endParaRPr lang="zh-CN" altLang="en-US" sz="1600" kern="1200" dirty="0"/>
        </a:p>
      </dsp:txBody>
      <dsp:txXfrm>
        <a:off x="4394980" y="1341119"/>
        <a:ext cx="1300480" cy="2722880"/>
      </dsp:txXfrm>
    </dsp:sp>
    <dsp:sp modelId="{4205A9CB-031E-48A8-A601-D39A54AE33CF}">
      <dsp:nvSpPr>
        <dsp:cNvPr id="0" name=""/>
        <dsp:cNvSpPr/>
      </dsp:nvSpPr>
      <dsp:spPr>
        <a:xfrm>
          <a:off x="5438615" y="816051"/>
          <a:ext cx="513689" cy="513689"/>
        </a:xfrm>
        <a:prstGeom prst="ellipse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7803E4-0167-4898-B09C-5BA8414A136F}">
      <dsp:nvSpPr>
        <dsp:cNvPr id="0" name=""/>
        <dsp:cNvSpPr/>
      </dsp:nvSpPr>
      <dsp:spPr>
        <a:xfrm>
          <a:off x="5695460" y="1072895"/>
          <a:ext cx="1300480" cy="29911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2193" tIns="0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600" kern="1200" dirty="0" smtClean="0"/>
            <a:t>副经理</a:t>
          </a:r>
          <a:endParaRPr lang="zh-CN" altLang="en-US" sz="1600" kern="1200" dirty="0"/>
        </a:p>
      </dsp:txBody>
      <dsp:txXfrm>
        <a:off x="5695460" y="1072895"/>
        <a:ext cx="1300480" cy="29911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2021/11/25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2021/11/25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2021/11/25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2021/11/25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2021/11/25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2021/11/25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2021/11/25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2021/11/25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2021/11/25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2021/11/25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2021/11/25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2021/11/25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huangcailian@sundart.com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0809" y="2704"/>
            <a:ext cx="10290380" cy="6855296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1174716" y="3873822"/>
            <a:ext cx="71417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东莞承达家居校园招聘</a:t>
            </a:r>
            <a:endParaRPr lang="zh-CN" alt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矩形 4"/>
          <p:cNvSpPr/>
          <p:nvPr/>
        </p:nvSpPr>
        <p:spPr>
          <a:xfrm>
            <a:off x="3260705" y="4627002"/>
            <a:ext cx="2967479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2022</a:t>
            </a:r>
          </a:p>
          <a:p>
            <a:pPr algn="ctr"/>
            <a:r>
              <a:rPr lang="zh-CN" alt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梦想起航</a:t>
            </a:r>
            <a:endParaRPr lang="zh-CN" alt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34913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-36512" y="0"/>
            <a:ext cx="2448272" cy="54261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29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联系方式</a:t>
            </a:r>
            <a:endParaRPr lang="zh-CN" altLang="en-US" sz="29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3" name="矩形 2"/>
          <p:cNvSpPr/>
          <p:nvPr/>
        </p:nvSpPr>
        <p:spPr>
          <a:xfrm>
            <a:off x="38950" y="546827"/>
            <a:ext cx="7125338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zh-CN" altLang="zh-CN" sz="1600" dirty="0">
                <a:solidFill>
                  <a:schemeClr val="accent1">
                    <a:lumMod val="75000"/>
                  </a:schemeClr>
                </a:solidFill>
              </a:rPr>
              <a:t>联 系 人：黄小姐</a:t>
            </a:r>
            <a:r>
              <a:rPr lang="en-US" altLang="zh-CN" sz="1600" dirty="0">
                <a:solidFill>
                  <a:schemeClr val="accent1">
                    <a:lumMod val="75000"/>
                  </a:schemeClr>
                </a:solidFill>
              </a:rPr>
              <a:t>/</a:t>
            </a:r>
            <a:r>
              <a:rPr lang="zh-CN" altLang="zh-CN" sz="1600" dirty="0">
                <a:solidFill>
                  <a:schemeClr val="accent1">
                    <a:lumMod val="75000"/>
                  </a:schemeClr>
                </a:solidFill>
              </a:rPr>
              <a:t>陈小姐</a:t>
            </a:r>
            <a:r>
              <a:rPr lang="en-US" altLang="zh-CN" sz="16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en-US" altLang="zh-CN" sz="16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zh-CN" altLang="en-US" sz="1600" dirty="0" smtClean="0">
                <a:solidFill>
                  <a:schemeClr val="accent1">
                    <a:lumMod val="75000"/>
                  </a:schemeClr>
                </a:solidFill>
              </a:rPr>
              <a:t>微信</a:t>
            </a:r>
            <a:r>
              <a:rPr lang="en-US" altLang="zh-CN" sz="1600" dirty="0" smtClean="0">
                <a:solidFill>
                  <a:schemeClr val="accent1">
                    <a:lumMod val="75000"/>
                  </a:schemeClr>
                </a:solidFill>
              </a:rPr>
              <a:t>/</a:t>
            </a:r>
            <a:r>
              <a:rPr lang="zh-CN" altLang="en-US" sz="1600" dirty="0" smtClean="0">
                <a:solidFill>
                  <a:schemeClr val="accent1">
                    <a:lumMod val="75000"/>
                  </a:schemeClr>
                </a:solidFill>
              </a:rPr>
              <a:t>手机：</a:t>
            </a:r>
            <a:r>
              <a:rPr lang="en-US" altLang="zh-CN" sz="1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zh-CN" sz="1600" dirty="0">
                <a:solidFill>
                  <a:schemeClr val="accent1">
                    <a:lumMod val="75000"/>
                  </a:schemeClr>
                </a:solidFill>
              </a:rPr>
              <a:t>13829179970 </a:t>
            </a:r>
            <a:endParaRPr lang="en-US" altLang="zh-CN" sz="16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zh-CN" altLang="en-US" sz="1600" dirty="0" smtClean="0">
                <a:solidFill>
                  <a:schemeClr val="accent1">
                    <a:lumMod val="75000"/>
                  </a:schemeClr>
                </a:solidFill>
              </a:rPr>
              <a:t>公司电话：</a:t>
            </a:r>
            <a:r>
              <a:rPr lang="en-US" altLang="zh-CN" sz="1600" dirty="0" smtClean="0">
                <a:solidFill>
                  <a:schemeClr val="accent1">
                    <a:lumMod val="75000"/>
                  </a:schemeClr>
                </a:solidFill>
              </a:rPr>
              <a:t>0769-89088288-8804/8803</a:t>
            </a:r>
            <a:endParaRPr lang="zh-CN" altLang="zh-CN" sz="16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zh-CN" altLang="zh-CN" sz="1600" dirty="0">
                <a:solidFill>
                  <a:schemeClr val="accent1">
                    <a:lumMod val="75000"/>
                  </a:schemeClr>
                </a:solidFill>
              </a:rPr>
              <a:t>联系邮箱：</a:t>
            </a:r>
            <a:r>
              <a:rPr lang="en-US" altLang="zh-CN" sz="1600" dirty="0">
                <a:solidFill>
                  <a:schemeClr val="accent1">
                    <a:lumMod val="75000"/>
                  </a:schemeClr>
                </a:solidFill>
              </a:rPr>
              <a:t>huangcailian@sundart.com</a:t>
            </a:r>
            <a:endParaRPr lang="zh-CN" altLang="zh-CN" sz="16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zh-CN" altLang="zh-CN" sz="1600" dirty="0">
                <a:solidFill>
                  <a:schemeClr val="accent1">
                    <a:lumMod val="75000"/>
                  </a:schemeClr>
                </a:solidFill>
              </a:rPr>
              <a:t>联系地址：广东省东莞市樟木头镇金河工业区新光路</a:t>
            </a:r>
            <a:r>
              <a:rPr lang="en-US" altLang="zh-CN" sz="1600" dirty="0">
                <a:solidFill>
                  <a:schemeClr val="accent1">
                    <a:lumMod val="75000"/>
                  </a:schemeClr>
                </a:solidFill>
              </a:rPr>
              <a:t>5</a:t>
            </a:r>
            <a:r>
              <a:rPr lang="zh-CN" altLang="zh-CN" sz="1600" dirty="0">
                <a:solidFill>
                  <a:schemeClr val="accent1">
                    <a:lumMod val="75000"/>
                  </a:schemeClr>
                </a:solidFill>
              </a:rPr>
              <a:t>号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158" b="23280"/>
          <a:stretch/>
        </p:blipFill>
        <p:spPr>
          <a:xfrm>
            <a:off x="-36512" y="2204865"/>
            <a:ext cx="9174648" cy="4680520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38950" y="4725144"/>
            <a:ext cx="9105050" cy="190821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CN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2022</a:t>
            </a:r>
          </a:p>
          <a:p>
            <a:pPr algn="ctr"/>
            <a:r>
              <a:rPr lang="zh-CN" altLang="en-US" sz="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欢迎各位加入</a:t>
            </a:r>
            <a:endParaRPr lang="en-US" altLang="zh-CN" sz="38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zh-CN" altLang="en-US" sz="2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                                </a:t>
            </a:r>
            <a:r>
              <a:rPr lang="zh-CN" altLang="en-US" sz="2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东莞承达家居校园招聘</a:t>
            </a:r>
            <a:endParaRPr lang="zh-CN" altLang="en-US" sz="2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cxnSp>
        <p:nvCxnSpPr>
          <p:cNvPr id="7" name="直接连接符 6"/>
          <p:cNvCxnSpPr/>
          <p:nvPr/>
        </p:nvCxnSpPr>
        <p:spPr>
          <a:xfrm>
            <a:off x="3563888" y="6381328"/>
            <a:ext cx="720080" cy="0"/>
          </a:xfrm>
          <a:prstGeom prst="line">
            <a:avLst/>
          </a:prstGeom>
          <a:ln w="1905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8820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89" r="20989"/>
          <a:stretch/>
        </p:blipFill>
        <p:spPr>
          <a:xfrm>
            <a:off x="-272440" y="0"/>
            <a:ext cx="4617141" cy="6858000"/>
          </a:xfrm>
          <a:prstGeom prst="rect">
            <a:avLst/>
          </a:prstGeom>
        </p:spPr>
      </p:pic>
      <p:graphicFrame>
        <p:nvGraphicFramePr>
          <p:cNvPr id="4" name="图示 3"/>
          <p:cNvGraphicFramePr/>
          <p:nvPr>
            <p:extLst>
              <p:ext uri="{D42A27DB-BD31-4B8C-83A1-F6EECF244321}">
                <p14:modId xmlns:p14="http://schemas.microsoft.com/office/powerpoint/2010/main" val="2163566741"/>
              </p:ext>
            </p:extLst>
          </p:nvPr>
        </p:nvGraphicFramePr>
        <p:xfrm>
          <a:off x="4344701" y="0"/>
          <a:ext cx="4619787" cy="6669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72897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294" b="21676"/>
          <a:stretch/>
        </p:blipFill>
        <p:spPr>
          <a:xfrm>
            <a:off x="72008" y="-27385"/>
            <a:ext cx="9071992" cy="2448273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72008" y="2564905"/>
            <a:ext cx="9071992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zh-CN" b="1" dirty="0">
                <a:solidFill>
                  <a:schemeClr val="accent1">
                    <a:lumMod val="75000"/>
                  </a:schemeClr>
                </a:solidFill>
              </a:rPr>
              <a:t>公司简介</a:t>
            </a:r>
          </a:p>
          <a:p>
            <a:r>
              <a:rPr lang="zh-CN" altLang="zh-CN" sz="1600" dirty="0"/>
              <a:t>东莞承达家居有限公司成立于</a:t>
            </a:r>
            <a:r>
              <a:rPr lang="en-US" altLang="zh-CN" sz="1600" dirty="0"/>
              <a:t>1992</a:t>
            </a:r>
            <a:r>
              <a:rPr lang="zh-CN" altLang="zh-CN" sz="1600" dirty="0"/>
              <a:t>年</a:t>
            </a:r>
            <a:r>
              <a:rPr lang="en-US" altLang="zh-CN" sz="1600" dirty="0"/>
              <a:t>,</a:t>
            </a:r>
            <a:r>
              <a:rPr lang="zh-CN" altLang="zh-CN" sz="1600" dirty="0"/>
              <a:t>是一家外商独资企业。本公司隶属香港承达集团</a:t>
            </a:r>
            <a:r>
              <a:rPr lang="en-US" altLang="zh-CN" sz="1600" dirty="0"/>
              <a:t>,</a:t>
            </a:r>
            <a:r>
              <a:rPr lang="zh-CN" altLang="zh-CN" sz="1600" dirty="0"/>
              <a:t>承达集团于</a:t>
            </a:r>
            <a:r>
              <a:rPr lang="en-US" altLang="zh-CN" sz="1600" dirty="0"/>
              <a:t>2015</a:t>
            </a:r>
            <a:r>
              <a:rPr lang="zh-CN" altLang="zh-CN" sz="1600" dirty="0"/>
              <a:t>年</a:t>
            </a:r>
            <a:r>
              <a:rPr lang="en-US" altLang="zh-CN" sz="1600" dirty="0"/>
              <a:t>12</a:t>
            </a:r>
            <a:r>
              <a:rPr lang="zh-CN" altLang="zh-CN" sz="1600" dirty="0"/>
              <a:t>月在香港联交所主板成功上市（股票代码</a:t>
            </a:r>
            <a:r>
              <a:rPr lang="en-US" altLang="zh-CN" sz="1600" dirty="0"/>
              <a:t>01568-HK</a:t>
            </a:r>
            <a:r>
              <a:rPr lang="zh-CN" altLang="zh-CN" sz="1600" dirty="0"/>
              <a:t>）。东莞承达是承达集团驻广东省最大的制造公司，专注于各类中、高档实木门、复合工艺门、防火门、家私、天花吊顶、装饰墙板（木</a:t>
            </a:r>
            <a:r>
              <a:rPr lang="en-US" altLang="zh-CN" sz="1600" dirty="0"/>
              <a:t>/</a:t>
            </a:r>
            <a:r>
              <a:rPr lang="zh-CN" altLang="zh-CN" sz="1600" dirty="0"/>
              <a:t>金属</a:t>
            </a:r>
            <a:r>
              <a:rPr lang="en-US" altLang="zh-CN" sz="1600" dirty="0"/>
              <a:t>/</a:t>
            </a:r>
            <a:r>
              <a:rPr lang="zh-CN" altLang="zh-CN" sz="1600" dirty="0"/>
              <a:t>石材）等高档（五星级以上）酒店装修所用产品的生产。公司占地面积八万多平方米，公司拥有真空烘干窑、</a:t>
            </a:r>
            <a:r>
              <a:rPr lang="en-US" altLang="zh-CN" sz="1600" dirty="0"/>
              <a:t>CNC</a:t>
            </a:r>
            <a:r>
              <a:rPr lang="zh-CN" altLang="zh-CN" sz="1600" dirty="0"/>
              <a:t>、电脑锣床及辊涂生产线等一大批国内、国际顶尖生产设备，是中国大陆当前最大家具制造企业之一，公司产品遍布欧美、香港、澳门及国内。</a:t>
            </a:r>
          </a:p>
          <a:p>
            <a:r>
              <a:rPr lang="zh-CN" altLang="zh-CN" sz="1600" dirty="0"/>
              <a:t>本公司有一支专业的设计团队，不断创新，拥有国内国际专利</a:t>
            </a:r>
            <a:r>
              <a:rPr lang="en-US" altLang="zh-CN" sz="1600" dirty="0"/>
              <a:t>40</a:t>
            </a:r>
            <a:r>
              <a:rPr lang="zh-CN" altLang="zh-CN" sz="1600" dirty="0"/>
              <a:t>多项，且已获得国家级高新技术企业。</a:t>
            </a:r>
          </a:p>
          <a:p>
            <a:r>
              <a:rPr lang="zh-CN" altLang="zh-CN" sz="1600" dirty="0"/>
              <a:t>公司认证：已取得</a:t>
            </a:r>
            <a:r>
              <a:rPr lang="en-US" altLang="zh-CN" sz="1600" dirty="0"/>
              <a:t>ISO9001</a:t>
            </a:r>
            <a:r>
              <a:rPr lang="zh-CN" altLang="zh-CN" sz="1600" dirty="0"/>
              <a:t>质量管理体系、</a:t>
            </a:r>
            <a:r>
              <a:rPr lang="en-US" altLang="zh-CN" sz="1600" dirty="0"/>
              <a:t>ISO14001</a:t>
            </a:r>
            <a:r>
              <a:rPr lang="zh-CN" altLang="zh-CN" sz="1600" dirty="0"/>
              <a:t>环境管理体系、</a:t>
            </a:r>
            <a:r>
              <a:rPr lang="en-US" altLang="zh-CN" sz="1600" dirty="0"/>
              <a:t>FSC</a:t>
            </a:r>
            <a:r>
              <a:rPr lang="zh-CN" altLang="zh-CN" sz="1600" dirty="0"/>
              <a:t>森林管理体系、</a:t>
            </a:r>
            <a:r>
              <a:rPr lang="en-US" altLang="zh-CN" sz="1600" dirty="0"/>
              <a:t>PEFC</a:t>
            </a:r>
            <a:r>
              <a:rPr lang="zh-CN" altLang="zh-CN" sz="1600" dirty="0"/>
              <a:t>泛欧森林管理体系、</a:t>
            </a:r>
            <a:r>
              <a:rPr lang="en-US" altLang="zh-CN" sz="1600" dirty="0"/>
              <a:t>2009</a:t>
            </a:r>
            <a:r>
              <a:rPr lang="zh-CN" altLang="zh-CN" sz="1600" dirty="0"/>
              <a:t>年通过美国</a:t>
            </a:r>
            <a:r>
              <a:rPr lang="en-US" altLang="zh-CN" sz="1600" dirty="0"/>
              <a:t>WH</a:t>
            </a:r>
            <a:r>
              <a:rPr lang="zh-CN" altLang="zh-CN" sz="1600" dirty="0"/>
              <a:t>、</a:t>
            </a:r>
            <a:r>
              <a:rPr lang="en-US" altLang="zh-CN" sz="1600" dirty="0"/>
              <a:t>UL</a:t>
            </a:r>
            <a:r>
              <a:rPr lang="zh-CN" altLang="zh-CN" sz="1600" dirty="0"/>
              <a:t>、</a:t>
            </a:r>
            <a:r>
              <a:rPr lang="en-US" altLang="zh-CN" sz="1600" dirty="0"/>
              <a:t>FM</a:t>
            </a:r>
            <a:r>
              <a:rPr lang="zh-CN" altLang="zh-CN" sz="1600" dirty="0"/>
              <a:t>等防火门认证，并通过英国</a:t>
            </a:r>
            <a:r>
              <a:rPr lang="en-US" altLang="zh-CN" sz="1600" dirty="0"/>
              <a:t>BS</a:t>
            </a:r>
            <a:r>
              <a:rPr lang="zh-CN" altLang="zh-CN" sz="1600" dirty="0"/>
              <a:t>防火门认证。</a:t>
            </a:r>
          </a:p>
          <a:p>
            <a:r>
              <a:rPr lang="zh-CN" altLang="zh-CN" sz="1600" dirty="0"/>
              <a:t>公司荣誉：</a:t>
            </a:r>
            <a:r>
              <a:rPr lang="en-US" altLang="zh-CN" sz="1600" dirty="0"/>
              <a:t>2010</a:t>
            </a:r>
            <a:r>
              <a:rPr lang="zh-CN" altLang="zh-CN" sz="1600" dirty="0"/>
              <a:t>年获得了美国建筑木造业协会会员资格企业、</a:t>
            </a:r>
            <a:r>
              <a:rPr lang="en-US" altLang="zh-CN" sz="1600" dirty="0"/>
              <a:t>2012</a:t>
            </a:r>
            <a:r>
              <a:rPr lang="zh-CN" altLang="zh-CN" sz="1600" dirty="0"/>
              <a:t>年获得中国防火门行业科技创新质量创优十佳品牌等。</a:t>
            </a:r>
          </a:p>
        </p:txBody>
      </p:sp>
    </p:spTree>
    <p:extLst>
      <p:ext uri="{BB962C8B-B14F-4D97-AF65-F5344CB8AC3E}">
        <p14:creationId xmlns:p14="http://schemas.microsoft.com/office/powerpoint/2010/main" val="2874842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4002"/>
            <a:ext cx="2520280" cy="53860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29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主要项目</a:t>
            </a:r>
            <a:endParaRPr lang="zh-CN" altLang="en-US" sz="29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pic>
        <p:nvPicPr>
          <p:cNvPr id="5122" name="Picture 2" descr="C:\Program Files\Microsoft Office\MEDIA\CAGCAT10\j02353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347188"/>
            <a:ext cx="1784350" cy="1822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C:\Program Files\Microsoft Office\MEDIA\CAGCAT10\j0185604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1872210"/>
            <a:ext cx="1296144" cy="1297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5" name="Picture 5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7314" y="1484784"/>
            <a:ext cx="1818742" cy="18095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矩形 2"/>
          <p:cNvSpPr/>
          <p:nvPr/>
        </p:nvSpPr>
        <p:spPr>
          <a:xfrm>
            <a:off x="1043608" y="3717032"/>
            <a:ext cx="1476672" cy="64807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dirty="0" smtClean="0">
                <a:solidFill>
                  <a:schemeClr val="tx1"/>
                </a:solidFill>
              </a:rPr>
              <a:t>酒店装修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5849888" y="3717032"/>
            <a:ext cx="1674440" cy="64807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dirty="0" smtClean="0">
                <a:solidFill>
                  <a:schemeClr val="tx1"/>
                </a:solidFill>
              </a:rPr>
              <a:t>房地产精装修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3257314" y="3717032"/>
            <a:ext cx="1476672" cy="64807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dirty="0" smtClean="0">
                <a:solidFill>
                  <a:schemeClr val="tx1"/>
                </a:solidFill>
              </a:rPr>
              <a:t>商住综合体</a:t>
            </a:r>
            <a:endParaRPr lang="zh-CN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7877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0" y="4002"/>
            <a:ext cx="2520280" cy="53860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29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薪资组成</a:t>
            </a:r>
            <a:endParaRPr lang="zh-CN" altLang="en-US" sz="29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pic>
        <p:nvPicPr>
          <p:cNvPr id="1026" name="Picture 2" descr="C:\Program Files\Microsoft Office\MEDIA\CAGCAT10\j0222015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3284984"/>
            <a:ext cx="1780337" cy="1786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图示 3"/>
          <p:cNvGraphicFramePr/>
          <p:nvPr>
            <p:extLst>
              <p:ext uri="{D42A27DB-BD31-4B8C-83A1-F6EECF244321}">
                <p14:modId xmlns:p14="http://schemas.microsoft.com/office/powerpoint/2010/main" val="3911989288"/>
              </p:ext>
            </p:extLst>
          </p:nvPr>
        </p:nvGraphicFramePr>
        <p:xfrm>
          <a:off x="1547664" y="1772816"/>
          <a:ext cx="4848200" cy="36881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84864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4002"/>
            <a:ext cx="2520280" cy="53860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29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员工福利</a:t>
            </a:r>
            <a:endParaRPr lang="zh-CN" altLang="en-US" sz="29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5" name="六边形 4"/>
          <p:cNvSpPr/>
          <p:nvPr/>
        </p:nvSpPr>
        <p:spPr>
          <a:xfrm>
            <a:off x="2311456" y="836712"/>
            <a:ext cx="1180424" cy="975628"/>
          </a:xfrm>
          <a:prstGeom prst="hexagon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/>
              <a:t>生日礼品</a:t>
            </a:r>
            <a:endParaRPr lang="zh-CN" altLang="en-US" dirty="0"/>
          </a:p>
        </p:txBody>
      </p:sp>
      <p:sp>
        <p:nvSpPr>
          <p:cNvPr id="8" name="六边形 7"/>
          <p:cNvSpPr/>
          <p:nvPr/>
        </p:nvSpPr>
        <p:spPr>
          <a:xfrm>
            <a:off x="1656438" y="3310888"/>
            <a:ext cx="1180424" cy="975628"/>
          </a:xfrm>
          <a:prstGeom prst="hexagon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/>
              <a:t>包吃住</a:t>
            </a:r>
            <a:endParaRPr lang="zh-CN" altLang="en-US" dirty="0"/>
          </a:p>
        </p:txBody>
      </p:sp>
      <p:sp>
        <p:nvSpPr>
          <p:cNvPr id="9" name="六边形 8"/>
          <p:cNvSpPr/>
          <p:nvPr/>
        </p:nvSpPr>
        <p:spPr>
          <a:xfrm>
            <a:off x="395536" y="1812340"/>
            <a:ext cx="1180424" cy="975628"/>
          </a:xfrm>
          <a:prstGeom prst="hexagon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/>
              <a:t>大小周</a:t>
            </a:r>
            <a:endParaRPr lang="zh-CN" altLang="en-US" dirty="0"/>
          </a:p>
        </p:txBody>
      </p:sp>
      <p:sp>
        <p:nvSpPr>
          <p:cNvPr id="10" name="六边形 9"/>
          <p:cNvSpPr/>
          <p:nvPr/>
        </p:nvSpPr>
        <p:spPr>
          <a:xfrm>
            <a:off x="6697041" y="5261886"/>
            <a:ext cx="1180424" cy="975628"/>
          </a:xfrm>
          <a:prstGeom prst="hexagon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dirty="0" smtClean="0"/>
              <a:t>定期旅游</a:t>
            </a:r>
            <a:endParaRPr lang="zh-CN" altLang="en-US" dirty="0"/>
          </a:p>
        </p:txBody>
      </p:sp>
      <p:sp>
        <p:nvSpPr>
          <p:cNvPr id="11" name="六边形 10"/>
          <p:cNvSpPr/>
          <p:nvPr/>
        </p:nvSpPr>
        <p:spPr>
          <a:xfrm>
            <a:off x="6883481" y="3455438"/>
            <a:ext cx="1180424" cy="975628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/>
              <a:t>培训学习</a:t>
            </a:r>
            <a:endParaRPr lang="zh-CN" altLang="en-US" dirty="0"/>
          </a:p>
        </p:txBody>
      </p:sp>
      <p:sp>
        <p:nvSpPr>
          <p:cNvPr id="12" name="六边形 11"/>
          <p:cNvSpPr/>
          <p:nvPr/>
        </p:nvSpPr>
        <p:spPr>
          <a:xfrm>
            <a:off x="583772" y="4973675"/>
            <a:ext cx="1180424" cy="975628"/>
          </a:xfrm>
          <a:prstGeom prst="hexagon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/>
              <a:t>五险一金</a:t>
            </a:r>
            <a:endParaRPr lang="zh-CN" altLang="en-US" dirty="0"/>
          </a:p>
        </p:txBody>
      </p:sp>
      <p:sp>
        <p:nvSpPr>
          <p:cNvPr id="13" name="六边形 12"/>
          <p:cNvSpPr/>
          <p:nvPr/>
        </p:nvSpPr>
        <p:spPr>
          <a:xfrm>
            <a:off x="6019639" y="1482697"/>
            <a:ext cx="1180424" cy="975628"/>
          </a:xfrm>
          <a:prstGeom prst="hexagon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/>
              <a:t>免费体检</a:t>
            </a:r>
            <a:endParaRPr lang="zh-CN" altLang="en-US" dirty="0"/>
          </a:p>
        </p:txBody>
      </p:sp>
      <p:pic>
        <p:nvPicPr>
          <p:cNvPr id="2052" name="Picture 4" descr="C:\Program Files\Microsoft Office\MEDIA\CAGCAT10\j02353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9545" y="2517800"/>
            <a:ext cx="1784909" cy="1822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矩形 14"/>
          <p:cNvSpPr/>
          <p:nvPr/>
        </p:nvSpPr>
        <p:spPr>
          <a:xfrm>
            <a:off x="3869128" y="4338556"/>
            <a:ext cx="1422184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4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福利</a:t>
            </a:r>
            <a:endParaRPr lang="zh-CN" altLang="en-US" sz="4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9" name="六边形 18"/>
          <p:cNvSpPr/>
          <p:nvPr/>
        </p:nvSpPr>
        <p:spPr>
          <a:xfrm>
            <a:off x="3276521" y="1812340"/>
            <a:ext cx="1180424" cy="975628"/>
          </a:xfrm>
          <a:prstGeom prst="hexagon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/>
              <a:t>有薪假期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02043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4002"/>
            <a:ext cx="2520280" cy="53860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29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人才发展通道</a:t>
            </a:r>
            <a:endParaRPr lang="zh-CN" altLang="en-US" sz="29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graphicFrame>
        <p:nvGraphicFramePr>
          <p:cNvPr id="3" name="图示 2"/>
          <p:cNvGraphicFramePr/>
          <p:nvPr>
            <p:extLst>
              <p:ext uri="{D42A27DB-BD31-4B8C-83A1-F6EECF244321}">
                <p14:modId xmlns:p14="http://schemas.microsoft.com/office/powerpoint/2010/main" val="3512948414"/>
              </p:ext>
            </p:extLst>
          </p:nvPr>
        </p:nvGraphicFramePr>
        <p:xfrm>
          <a:off x="179512" y="542611"/>
          <a:ext cx="5856312" cy="35441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图示 6"/>
          <p:cNvGraphicFramePr/>
          <p:nvPr>
            <p:extLst>
              <p:ext uri="{D42A27DB-BD31-4B8C-83A1-F6EECF244321}">
                <p14:modId xmlns:p14="http://schemas.microsoft.com/office/powerpoint/2010/main" val="514502885"/>
              </p:ext>
            </p:extLst>
          </p:nvPr>
        </p:nvGraphicFramePr>
        <p:xfrm>
          <a:off x="1043608" y="2492896"/>
          <a:ext cx="748948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8" name="矩形 7"/>
          <p:cNvSpPr/>
          <p:nvPr/>
        </p:nvSpPr>
        <p:spPr>
          <a:xfrm>
            <a:off x="284064" y="5213231"/>
            <a:ext cx="1728192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设计技术类</a:t>
            </a:r>
            <a:endParaRPr lang="zh-CN" altLang="en-US" sz="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椭圆 8"/>
          <p:cNvSpPr/>
          <p:nvPr/>
        </p:nvSpPr>
        <p:spPr>
          <a:xfrm>
            <a:off x="7452320" y="2967335"/>
            <a:ext cx="576064" cy="513689"/>
          </a:xfrm>
          <a:prstGeom prst="ellips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4681519"/>
              <a:satOff val="-5839"/>
              <a:lumOff val="1373"/>
              <a:alphaOff val="0"/>
            </a:schemeClr>
          </a:fillRef>
          <a:effectRef idx="0">
            <a:schemeClr val="accent2">
              <a:hueOff val="4681519"/>
              <a:satOff val="-5839"/>
              <a:lumOff val="1373"/>
              <a:alphaOff val="0"/>
            </a:schemeClr>
          </a:effectRef>
          <a:fontRef idx="minor">
            <a:schemeClr val="lt1"/>
          </a:fontRef>
        </p:style>
      </p:sp>
      <p:sp>
        <p:nvSpPr>
          <p:cNvPr id="10" name="矩形 9"/>
          <p:cNvSpPr/>
          <p:nvPr/>
        </p:nvSpPr>
        <p:spPr>
          <a:xfrm>
            <a:off x="7938053" y="3290501"/>
            <a:ext cx="595035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lvl="0"/>
            <a:r>
              <a:rPr lang="zh-CN" altLang="en-US" sz="1600" dirty="0" smtClean="0"/>
              <a:t>经理</a:t>
            </a:r>
            <a:endParaRPr lang="zh-CN" altLang="en-US" sz="1600" dirty="0"/>
          </a:p>
        </p:txBody>
      </p:sp>
      <p:sp>
        <p:nvSpPr>
          <p:cNvPr id="14" name="矩形 13"/>
          <p:cNvSpPr/>
          <p:nvPr/>
        </p:nvSpPr>
        <p:spPr>
          <a:xfrm>
            <a:off x="23333" y="1412776"/>
            <a:ext cx="252028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2000" b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职能、生产管理类</a:t>
            </a:r>
            <a:endParaRPr lang="zh-CN" altLang="en-US" sz="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64188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4002"/>
            <a:ext cx="3131840" cy="53860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2900" b="1" cap="none" spc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招聘岗位及专业</a:t>
            </a:r>
            <a:endParaRPr lang="zh-CN" altLang="en-US" sz="29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6" name="矩形 5"/>
          <p:cNvSpPr/>
          <p:nvPr/>
        </p:nvSpPr>
        <p:spPr>
          <a:xfrm>
            <a:off x="683568" y="1124744"/>
            <a:ext cx="1944216" cy="237626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dirty="0" smtClean="0"/>
              <a:t>职能管理类</a:t>
            </a:r>
            <a:endParaRPr lang="en-US" altLang="zh-CN" dirty="0" smtClean="0"/>
          </a:p>
          <a:p>
            <a:pPr algn="ctr"/>
            <a:r>
              <a:rPr lang="zh-CN" altLang="en-US" dirty="0" smtClean="0"/>
              <a:t>采购</a:t>
            </a:r>
            <a:endParaRPr lang="en-US" altLang="zh-CN" dirty="0" smtClean="0"/>
          </a:p>
          <a:p>
            <a:pPr algn="ctr"/>
            <a:r>
              <a:rPr lang="zh-CN" altLang="en-US" dirty="0" smtClean="0"/>
              <a:t>会计</a:t>
            </a:r>
            <a:endParaRPr lang="en-US" altLang="zh-CN" dirty="0" smtClean="0"/>
          </a:p>
          <a:p>
            <a:pPr algn="ctr"/>
            <a:r>
              <a:rPr lang="zh-CN" altLang="en-US" dirty="0" smtClean="0"/>
              <a:t>外贸</a:t>
            </a:r>
            <a:endParaRPr lang="en-US" altLang="zh-CN" dirty="0" smtClean="0"/>
          </a:p>
          <a:p>
            <a:pPr algn="ctr"/>
            <a:r>
              <a:rPr lang="zh-CN" altLang="en-US" dirty="0" smtClean="0"/>
              <a:t>人事行政</a:t>
            </a:r>
            <a:endParaRPr lang="en-US" altLang="zh-CN" dirty="0" smtClean="0"/>
          </a:p>
          <a:p>
            <a:pPr algn="ctr"/>
            <a:r>
              <a:rPr lang="zh-CN" altLang="en-US" dirty="0" smtClean="0"/>
              <a:t>统筹</a:t>
            </a:r>
            <a:endParaRPr lang="zh-CN" altLang="en-US" dirty="0"/>
          </a:p>
        </p:txBody>
      </p:sp>
      <p:sp>
        <p:nvSpPr>
          <p:cNvPr id="7" name="矩形 6"/>
          <p:cNvSpPr/>
          <p:nvPr/>
        </p:nvSpPr>
        <p:spPr>
          <a:xfrm>
            <a:off x="3419872" y="1124744"/>
            <a:ext cx="1944216" cy="237626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2400" dirty="0" smtClean="0"/>
              <a:t>生产管理类</a:t>
            </a:r>
            <a:endParaRPr lang="en-US" altLang="zh-CN" sz="2400" dirty="0" smtClean="0"/>
          </a:p>
          <a:p>
            <a:pPr algn="ctr"/>
            <a:r>
              <a:rPr lang="zh-CN" altLang="en-US" sz="1600" dirty="0" smtClean="0"/>
              <a:t>生产管理</a:t>
            </a:r>
            <a:endParaRPr lang="en-US" altLang="zh-CN" sz="1600" dirty="0" smtClean="0"/>
          </a:p>
          <a:p>
            <a:pPr algn="ctr"/>
            <a:r>
              <a:rPr lang="zh-CN" altLang="en-US" sz="1600" dirty="0" smtClean="0"/>
              <a:t>设备技术</a:t>
            </a:r>
            <a:endParaRPr lang="zh-CN" altLang="en-US" sz="1600" dirty="0"/>
          </a:p>
        </p:txBody>
      </p:sp>
      <p:sp>
        <p:nvSpPr>
          <p:cNvPr id="8" name="矩形 7"/>
          <p:cNvSpPr/>
          <p:nvPr/>
        </p:nvSpPr>
        <p:spPr>
          <a:xfrm>
            <a:off x="6444208" y="1100116"/>
            <a:ext cx="1944216" cy="237626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2400" dirty="0" smtClean="0"/>
              <a:t>设计技术类</a:t>
            </a:r>
            <a:endParaRPr lang="en-US" altLang="zh-CN" sz="2400" dirty="0" smtClean="0"/>
          </a:p>
          <a:p>
            <a:pPr algn="ctr"/>
            <a:r>
              <a:rPr lang="zh-CN" altLang="en-US" dirty="0" smtClean="0"/>
              <a:t>设计工程师</a:t>
            </a:r>
            <a:endParaRPr lang="en-US" altLang="zh-CN" dirty="0" smtClean="0"/>
          </a:p>
          <a:p>
            <a:pPr algn="ctr"/>
            <a:r>
              <a:rPr lang="zh-CN" altLang="en-US" dirty="0" smtClean="0"/>
              <a:t>助理工程师</a:t>
            </a:r>
            <a:endParaRPr lang="en-US" altLang="zh-CN" dirty="0" smtClean="0"/>
          </a:p>
          <a:p>
            <a:pPr algn="ctr"/>
            <a:r>
              <a:rPr lang="zh-CN" altLang="en-US" dirty="0" smtClean="0"/>
              <a:t>绘图员</a:t>
            </a:r>
            <a:endParaRPr lang="zh-CN" altLang="en-US" dirty="0"/>
          </a:p>
        </p:txBody>
      </p:sp>
      <p:sp>
        <p:nvSpPr>
          <p:cNvPr id="9" name="横卷形 8"/>
          <p:cNvSpPr/>
          <p:nvPr/>
        </p:nvSpPr>
        <p:spPr>
          <a:xfrm>
            <a:off x="0" y="3212976"/>
            <a:ext cx="9036496" cy="2736304"/>
          </a:xfrm>
          <a:prstGeom prst="horizontalScroll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CN" altLang="en-US" dirty="0" smtClean="0"/>
              <a:t>热招专业：</a:t>
            </a:r>
            <a:endParaRPr lang="en-US" altLang="zh-CN" dirty="0" smtClean="0"/>
          </a:p>
          <a:p>
            <a:pPr algn="ctr"/>
            <a:r>
              <a:rPr lang="zh-CN" altLang="zh-CN" dirty="0" smtClean="0"/>
              <a:t>应用</a:t>
            </a:r>
            <a:r>
              <a:rPr lang="zh-CN" altLang="zh-CN" dirty="0"/>
              <a:t>化学、材料化学、木材科学与工程、化学工程与工艺、电子商务、市场营销、国际经济与贸易、经济学、安全工程、包装工程、物流管理、人力资源管理、行政管理、思想政治教育、法学、财务管理、统计学、数据科学与大数据技术、机械工程、机械设计制造及其自动化、建筑学、土木工程、建筑环境与能源应用工程、自动化、电气工程及其自动化或其它专业、产品设计、工业设计、工艺设计等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57397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-36512" y="0"/>
            <a:ext cx="2448272" cy="54261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29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应聘流程</a:t>
            </a:r>
            <a:endParaRPr lang="zh-CN" altLang="en-US" sz="29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6" name="燕尾形 5"/>
          <p:cNvSpPr/>
          <p:nvPr/>
        </p:nvSpPr>
        <p:spPr>
          <a:xfrm>
            <a:off x="1403648" y="1312259"/>
            <a:ext cx="936104" cy="1245842"/>
          </a:xfrm>
          <a:prstGeom prst="chevron">
            <a:avLst>
              <a:gd name="adj" fmla="val 23049"/>
            </a:avLst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 smtClean="0">
                <a:solidFill>
                  <a:schemeClr val="tx1"/>
                </a:solidFill>
              </a:rPr>
              <a:t>校园招聘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7" name="燕尾形 6"/>
          <p:cNvSpPr/>
          <p:nvPr/>
        </p:nvSpPr>
        <p:spPr>
          <a:xfrm>
            <a:off x="3347864" y="1319062"/>
            <a:ext cx="936104" cy="1245842"/>
          </a:xfrm>
          <a:prstGeom prst="chevron">
            <a:avLst>
              <a:gd name="adj" fmla="val 23049"/>
            </a:avLst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 smtClean="0">
                <a:solidFill>
                  <a:schemeClr val="tx1"/>
                </a:solidFill>
              </a:rPr>
              <a:t>面试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8" name="燕尾形 7"/>
          <p:cNvSpPr/>
          <p:nvPr/>
        </p:nvSpPr>
        <p:spPr>
          <a:xfrm>
            <a:off x="4355976" y="1319063"/>
            <a:ext cx="936104" cy="1245842"/>
          </a:xfrm>
          <a:prstGeom prst="chevron">
            <a:avLst>
              <a:gd name="adj" fmla="val 23049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 smtClean="0">
                <a:solidFill>
                  <a:schemeClr val="tx1"/>
                </a:solidFill>
              </a:rPr>
              <a:t>通知录用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9" name="燕尾形 8"/>
          <p:cNvSpPr/>
          <p:nvPr/>
        </p:nvSpPr>
        <p:spPr>
          <a:xfrm>
            <a:off x="5436096" y="1319063"/>
            <a:ext cx="936104" cy="1245842"/>
          </a:xfrm>
          <a:prstGeom prst="chevron">
            <a:avLst>
              <a:gd name="adj" fmla="val 23049"/>
            </a:avLst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 smtClean="0">
                <a:solidFill>
                  <a:schemeClr val="tx1"/>
                </a:solidFill>
              </a:rPr>
              <a:t>签约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10" name="燕尾形 9"/>
          <p:cNvSpPr/>
          <p:nvPr/>
        </p:nvSpPr>
        <p:spPr>
          <a:xfrm>
            <a:off x="2411760" y="1319063"/>
            <a:ext cx="936104" cy="1245842"/>
          </a:xfrm>
          <a:prstGeom prst="chevron">
            <a:avLst>
              <a:gd name="adj" fmla="val 23049"/>
            </a:avLst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 smtClean="0">
                <a:solidFill>
                  <a:schemeClr val="tx1"/>
                </a:solidFill>
              </a:rPr>
              <a:t>投递简历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1331640" y="2636912"/>
            <a:ext cx="5904656" cy="1944216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zh-CN" sz="1400" dirty="0"/>
              <a:t>网申途径：</a:t>
            </a:r>
          </a:p>
          <a:p>
            <a:pPr lvl="0"/>
            <a:r>
              <a:rPr lang="zh-CN" altLang="zh-CN" sz="1400" dirty="0"/>
              <a:t>简历命名方式：姓名</a:t>
            </a:r>
            <a:r>
              <a:rPr lang="en-US" altLang="zh-CN" sz="1400" dirty="0"/>
              <a:t>+</a:t>
            </a:r>
            <a:r>
              <a:rPr lang="zh-CN" altLang="zh-CN" sz="1400" dirty="0"/>
              <a:t>毕业院校</a:t>
            </a:r>
            <a:r>
              <a:rPr lang="en-US" altLang="zh-CN" sz="1400" dirty="0"/>
              <a:t>+</a:t>
            </a:r>
            <a:r>
              <a:rPr lang="zh-CN" altLang="zh-CN" sz="1400" dirty="0"/>
              <a:t>专业</a:t>
            </a:r>
            <a:r>
              <a:rPr lang="en-US" altLang="zh-CN" sz="1400" dirty="0"/>
              <a:t>+</a:t>
            </a:r>
            <a:r>
              <a:rPr lang="zh-CN" altLang="zh-CN" sz="1400" dirty="0"/>
              <a:t>应聘岗位；</a:t>
            </a:r>
          </a:p>
          <a:p>
            <a:pPr lvl="0"/>
            <a:r>
              <a:rPr lang="zh-CN" altLang="zh-CN" sz="1400" dirty="0"/>
              <a:t>电子简历发送到东莞承达家居有限公司</a:t>
            </a:r>
            <a:r>
              <a:rPr lang="en-US" altLang="zh-CN" sz="1400" dirty="0"/>
              <a:t>HR</a:t>
            </a:r>
            <a:r>
              <a:rPr lang="zh-CN" altLang="zh-CN" sz="1400" dirty="0"/>
              <a:t>邮箱：</a:t>
            </a:r>
            <a:r>
              <a:rPr lang="en-US" altLang="zh-CN" sz="1400" u="sng" dirty="0">
                <a:solidFill>
                  <a:schemeClr val="tx1"/>
                </a:solidFill>
                <a:hlinkClick r:id="rId2"/>
              </a:rPr>
              <a:t>huangcailian@sundart.com</a:t>
            </a:r>
            <a:r>
              <a:rPr lang="en-US" altLang="zh-CN" sz="1400" u="sng" dirty="0">
                <a:solidFill>
                  <a:schemeClr val="tx1"/>
                </a:solidFill>
              </a:rPr>
              <a:t> </a:t>
            </a:r>
            <a:endParaRPr lang="zh-CN" altLang="zh-CN" sz="1400" dirty="0">
              <a:solidFill>
                <a:schemeClr val="tx1"/>
              </a:solidFill>
            </a:endParaRPr>
          </a:p>
          <a:p>
            <a:pPr lvl="0"/>
            <a:r>
              <a:rPr lang="zh-CN" altLang="zh-CN" sz="1400" dirty="0"/>
              <a:t>登录“智通人才网</a:t>
            </a:r>
            <a:r>
              <a:rPr lang="zh-CN" altLang="zh-CN" sz="1400" dirty="0" smtClean="0"/>
              <a:t>、</a:t>
            </a:r>
            <a:r>
              <a:rPr lang="zh-CN" altLang="en-US" sz="1400" dirty="0" smtClean="0"/>
              <a:t>前程无忧网、</a:t>
            </a:r>
            <a:r>
              <a:rPr lang="en-US" altLang="zh-CN" sz="1400" dirty="0" smtClean="0"/>
              <a:t>JJR</a:t>
            </a:r>
            <a:r>
              <a:rPr lang="zh-CN" altLang="zh-CN" sz="1400" dirty="0"/>
              <a:t>家具人才网”</a:t>
            </a:r>
            <a:r>
              <a:rPr lang="en-US" altLang="zh-CN" sz="1400" dirty="0"/>
              <a:t>    </a:t>
            </a:r>
            <a:r>
              <a:rPr lang="zh-CN" altLang="zh-CN" sz="1400" dirty="0"/>
              <a:t>搜索“东莞承达家居有限公司”</a:t>
            </a:r>
            <a:r>
              <a:rPr lang="en-US" altLang="zh-CN" sz="1400" dirty="0"/>
              <a:t>    </a:t>
            </a:r>
            <a:r>
              <a:rPr lang="zh-CN" altLang="zh-CN" sz="1400" dirty="0"/>
              <a:t>点击“储干”进行简历投递。</a:t>
            </a:r>
          </a:p>
          <a:p>
            <a:pPr algn="ctr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738313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</TotalTime>
  <Words>584</Words>
  <Application>Microsoft Office PowerPoint</Application>
  <PresentationFormat>全屏显示(4:3)</PresentationFormat>
  <Paragraphs>79</Paragraphs>
  <Slides>10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1" baseType="lpstr"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人事部-黄彩连(Huang.Cailian)</dc:creator>
  <cp:lastModifiedBy>人事部-黄彩连(Huang.Cailian)</cp:lastModifiedBy>
  <cp:revision>16</cp:revision>
  <dcterms:created xsi:type="dcterms:W3CDTF">2021-11-25T04:02:21Z</dcterms:created>
  <dcterms:modified xsi:type="dcterms:W3CDTF">2021-11-25T08:22:13Z</dcterms:modified>
</cp:coreProperties>
</file>